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70" r:id="rId8"/>
    <p:sldId id="265" r:id="rId9"/>
    <p:sldId id="267" r:id="rId10"/>
    <p:sldId id="271" r:id="rId11"/>
    <p:sldId id="273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1"/>
            <a:ext cx="9144000" cy="2291140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01.02.21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5 – Lesson 1</a:t>
            </a:r>
          </a:p>
          <a:p>
            <a:r>
              <a:rPr lang="en-GB" b="1" dirty="0"/>
              <a:t>Calculating Area 2</a:t>
            </a:r>
          </a:p>
          <a:p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7004831" y="5697685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7004831" y="2868802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Look at the picture clue. What can you see?</a:t>
            </a:r>
          </a:p>
          <a:p>
            <a:r>
              <a:rPr lang="en-GB" dirty="0"/>
              <a:t>Have a look at the questions. </a:t>
            </a:r>
          </a:p>
          <a:p>
            <a:endParaRPr lang="en-GB" dirty="0"/>
          </a:p>
          <a:p>
            <a:r>
              <a:rPr lang="en-GB" dirty="0"/>
              <a:t>Click on the sound button below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AE63A5-6AAA-46A1-B374-245BC2F6CF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35" t="12931" r="49931" b="15072"/>
          <a:stretch/>
        </p:blipFill>
        <p:spPr>
          <a:xfrm>
            <a:off x="462769" y="231421"/>
            <a:ext cx="5736181" cy="63549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43B5865-89B6-4AF5-9A41-953D28F5B8B9}"/>
              </a:ext>
            </a:extLst>
          </p:cNvPr>
          <p:cNvGrpSpPr/>
          <p:nvPr/>
        </p:nvGrpSpPr>
        <p:grpSpPr>
          <a:xfrm>
            <a:off x="6627328" y="513984"/>
            <a:ext cx="2675697" cy="1815882"/>
            <a:chOff x="6627329" y="298214"/>
            <a:chExt cx="2365828" cy="181588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6D4B918-15AE-474C-BD94-BBE181E55C55}"/>
                </a:ext>
              </a:extLst>
            </p:cNvPr>
            <p:cNvSpPr/>
            <p:nvPr/>
          </p:nvSpPr>
          <p:spPr>
            <a:xfrm>
              <a:off x="6627329" y="298214"/>
              <a:ext cx="2365828" cy="181588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4109E5-3EF8-47F7-AD43-33CAE485B5C7}"/>
                </a:ext>
              </a:extLst>
            </p:cNvPr>
            <p:cNvSpPr/>
            <p:nvPr/>
          </p:nvSpPr>
          <p:spPr>
            <a:xfrm>
              <a:off x="6696085" y="403777"/>
              <a:ext cx="222831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/>
                <a:t>The </a:t>
              </a:r>
              <a:r>
                <a:rPr lang="en-GB" sz="1600" b="1" dirty="0"/>
                <a:t>area</a:t>
              </a:r>
              <a:r>
                <a:rPr lang="en-GB" sz="1600" dirty="0"/>
                <a:t> is the measurement of space </a:t>
              </a:r>
              <a:r>
                <a:rPr lang="en-GB" sz="1600" b="1" dirty="0"/>
                <a:t>inside</a:t>
              </a:r>
              <a:r>
                <a:rPr lang="en-GB" sz="1600" dirty="0"/>
                <a:t> a 2D shape. You can find the are by counting squares or multiplying length x width.</a:t>
              </a:r>
              <a:endParaRPr lang="en-GB" sz="1400" dirty="0"/>
            </a:p>
          </p:txBody>
        </p:sp>
      </p:grpSp>
      <p:pic>
        <p:nvPicPr>
          <p:cNvPr id="4" name="Maths 1 slide 2">
            <a:hlinkClick r:id="" action="ppaction://media"/>
            <a:extLst>
              <a:ext uri="{FF2B5EF4-FFF2-40B4-BE49-F238E27FC236}">
                <a16:creationId xmlns:a16="http://schemas.microsoft.com/office/drawing/2014/main" id="{8A1979A4-F711-4BB0-A357-14CD9E887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3865" y="48388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9EAEB0-888B-49B2-97D2-39238F42BEB0}"/>
              </a:ext>
            </a:extLst>
          </p:cNvPr>
          <p:cNvSpPr txBox="1"/>
          <p:nvPr/>
        </p:nvSpPr>
        <p:spPr>
          <a:xfrm>
            <a:off x="6739537" y="2915675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A.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E36DCB2-3F6C-461E-B006-D0E53F12EF93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AB54B-61E7-416E-AE4B-3DF44B6E7982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8F1501-7722-4485-871A-7C3D90C49671}"/>
              </a:ext>
            </a:extLst>
          </p:cNvPr>
          <p:cNvSpPr txBox="1"/>
          <p:nvPr/>
        </p:nvSpPr>
        <p:spPr>
          <a:xfrm>
            <a:off x="6739537" y="4819272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B.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BA3579-ED85-4C82-BCDD-6A13A123B5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708" t="13666" r="15841" b="13219"/>
          <a:stretch/>
        </p:blipFill>
        <p:spPr>
          <a:xfrm>
            <a:off x="776398" y="297391"/>
            <a:ext cx="5376752" cy="6263217"/>
          </a:xfrm>
          <a:prstGeom prst="rect">
            <a:avLst/>
          </a:prstGeom>
        </p:spPr>
      </p:pic>
      <p:pic>
        <p:nvPicPr>
          <p:cNvPr id="4" name="Maths 1 slide 3A">
            <a:hlinkClick r:id="" action="ppaction://media"/>
            <a:extLst>
              <a:ext uri="{FF2B5EF4-FFF2-40B4-BE49-F238E27FC236}">
                <a16:creationId xmlns:a16="http://schemas.microsoft.com/office/drawing/2014/main" id="{1F65EAC5-CCA5-4545-BACC-00FEF7FCC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1163" y="3818797"/>
            <a:ext cx="609600" cy="609600"/>
          </a:xfrm>
          <a:prstGeom prst="rect">
            <a:avLst/>
          </a:prstGeom>
        </p:spPr>
      </p:pic>
      <p:pic>
        <p:nvPicPr>
          <p:cNvPr id="5" name="Maths 1 slide 3B">
            <a:hlinkClick r:id="" action="ppaction://media"/>
            <a:extLst>
              <a:ext uri="{FF2B5EF4-FFF2-40B4-BE49-F238E27FC236}">
                <a16:creationId xmlns:a16="http://schemas.microsoft.com/office/drawing/2014/main" id="{1BF423BD-E8DC-4A1D-BE80-53D15A4BEA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1163" y="5723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8113583" y="4757162"/>
            <a:ext cx="3500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8113583" y="2505670"/>
            <a:ext cx="3782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question read to you. We will work together to reach the answer.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82433A-798C-4590-A826-37EF4BB11A8F}"/>
              </a:ext>
            </a:extLst>
          </p:cNvPr>
          <p:cNvGrpSpPr/>
          <p:nvPr/>
        </p:nvGrpSpPr>
        <p:grpSpPr>
          <a:xfrm>
            <a:off x="578346" y="732728"/>
            <a:ext cx="6563691" cy="5413072"/>
            <a:chOff x="2045776" y="3068665"/>
            <a:chExt cx="3611105" cy="272253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3BFEBD2-5C21-4A45-A698-3494AD1BDDE5}"/>
                </a:ext>
              </a:extLst>
            </p:cNvPr>
            <p:cNvGrpSpPr/>
            <p:nvPr/>
          </p:nvGrpSpPr>
          <p:grpSpPr>
            <a:xfrm>
              <a:off x="2045776" y="3068665"/>
              <a:ext cx="3611105" cy="2722536"/>
              <a:chOff x="2045776" y="3068665"/>
              <a:chExt cx="3611105" cy="2722536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8974064E-33D1-4C32-B5D9-79F70DC693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5547" t="13646" r="59844" b="79464"/>
              <a:stretch/>
            </p:blipFill>
            <p:spPr>
              <a:xfrm>
                <a:off x="2045776" y="3068665"/>
                <a:ext cx="3611105" cy="54327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F5E9DF3-78D3-465A-8AD9-B326975290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6780" t="52087" r="53602" b="13645"/>
              <a:stretch/>
            </p:blipFill>
            <p:spPr>
              <a:xfrm>
                <a:off x="2045776" y="3564610"/>
                <a:ext cx="3611105" cy="2226591"/>
              </a:xfrm>
              <a:prstGeom prst="rect">
                <a:avLst/>
              </a:prstGeom>
            </p:spPr>
          </p:pic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C20CA0-BE99-4982-85F8-C4A43564B28C}"/>
                </a:ext>
              </a:extLst>
            </p:cNvPr>
            <p:cNvSpPr/>
            <p:nvPr/>
          </p:nvSpPr>
          <p:spPr>
            <a:xfrm>
              <a:off x="2094996" y="3679267"/>
              <a:ext cx="221016" cy="3163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Maths 1 slide 4A">
            <a:hlinkClick r:id="" action="ppaction://media"/>
            <a:extLst>
              <a:ext uri="{FF2B5EF4-FFF2-40B4-BE49-F238E27FC236}">
                <a16:creationId xmlns:a16="http://schemas.microsoft.com/office/drawing/2014/main" id="{945616B1-C0E9-4B0A-AC67-26F4EEB930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8818" y="3561707"/>
            <a:ext cx="609600" cy="609600"/>
          </a:xfrm>
          <a:prstGeom prst="rect">
            <a:avLst/>
          </a:prstGeom>
        </p:spPr>
      </p:pic>
      <p:pic>
        <p:nvPicPr>
          <p:cNvPr id="12" name="Maths 1 slide 4B">
            <a:hlinkClick r:id="" action="ppaction://media"/>
            <a:extLst>
              <a:ext uri="{FF2B5EF4-FFF2-40B4-BE49-F238E27FC236}">
                <a16:creationId xmlns:a16="http://schemas.microsoft.com/office/drawing/2014/main" id="{52AD6AD4-92CE-460F-977A-66B7DE0466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8818" y="5708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E34D1-262F-4439-BF0C-B12E4340A4B9}"/>
              </a:ext>
            </a:extLst>
          </p:cNvPr>
          <p:cNvSpPr txBox="1"/>
          <p:nvPr/>
        </p:nvSpPr>
        <p:spPr>
          <a:xfrm>
            <a:off x="7030705" y="2697924"/>
            <a:ext cx="4262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34E328-0379-41F5-BEFC-A3219DDF5725}"/>
              </a:ext>
            </a:extLst>
          </p:cNvPr>
          <p:cNvGrpSpPr/>
          <p:nvPr/>
        </p:nvGrpSpPr>
        <p:grpSpPr>
          <a:xfrm>
            <a:off x="899001" y="231421"/>
            <a:ext cx="5581312" cy="6388040"/>
            <a:chOff x="899001" y="231421"/>
            <a:chExt cx="5196999" cy="601475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56222BF-AF4C-4D35-9CEB-ADAC5F8E4829}"/>
                </a:ext>
              </a:extLst>
            </p:cNvPr>
            <p:cNvGrpSpPr/>
            <p:nvPr/>
          </p:nvGrpSpPr>
          <p:grpSpPr>
            <a:xfrm>
              <a:off x="899001" y="231421"/>
              <a:ext cx="5196999" cy="6014759"/>
              <a:chOff x="899001" y="231421"/>
              <a:chExt cx="5196999" cy="601475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5944EA1-EA12-483C-911A-F93CA4EFB8AE}"/>
                  </a:ext>
                </a:extLst>
              </p:cNvPr>
              <p:cNvGrpSpPr/>
              <p:nvPr/>
            </p:nvGrpSpPr>
            <p:grpSpPr>
              <a:xfrm>
                <a:off x="899001" y="231421"/>
                <a:ext cx="5196999" cy="3977324"/>
                <a:chOff x="899001" y="0"/>
                <a:chExt cx="5426644" cy="4105688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1F931100-3E68-49F8-A815-C27DA24396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9091" t="23284" r="9999" b="32837"/>
                <a:stretch/>
              </p:blipFill>
              <p:spPr>
                <a:xfrm>
                  <a:off x="899001" y="0"/>
                  <a:ext cx="5426644" cy="4105688"/>
                </a:xfrm>
                <a:prstGeom prst="rect">
                  <a:avLst/>
                </a:prstGeom>
              </p:spPr>
            </p:pic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E295AF94-0A7D-45CC-A422-1EAB42F376AC}"/>
                    </a:ext>
                  </a:extLst>
                </p:cNvPr>
                <p:cNvSpPr/>
                <p:nvPr/>
              </p:nvSpPr>
              <p:spPr>
                <a:xfrm>
                  <a:off x="3601749" y="2483834"/>
                  <a:ext cx="1917324" cy="16218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77983532-FB28-4E22-851A-8BAD1C3C7717}"/>
                    </a:ext>
                  </a:extLst>
                </p:cNvPr>
                <p:cNvSpPr/>
                <p:nvPr/>
              </p:nvSpPr>
              <p:spPr>
                <a:xfrm>
                  <a:off x="4017982" y="0"/>
                  <a:ext cx="2078018" cy="97703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52BE4FB-4A7B-4475-A842-6558E72D70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9930" t="69455" r="9999" b="8557"/>
              <a:stretch/>
            </p:blipFill>
            <p:spPr>
              <a:xfrm>
                <a:off x="899001" y="4208745"/>
                <a:ext cx="5196999" cy="2037435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81B1D0A-A8B2-44E5-95FE-A42DD4C1F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337" t="51786" r="15872" b="32837"/>
            <a:stretch/>
          </p:blipFill>
          <p:spPr>
            <a:xfrm>
              <a:off x="3487374" y="2637598"/>
              <a:ext cx="1478072" cy="139381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B4BCD74-B073-497A-B884-72C3344EF3D6}"/>
              </a:ext>
            </a:extLst>
          </p:cNvPr>
          <p:cNvSpPr txBox="1"/>
          <p:nvPr/>
        </p:nvSpPr>
        <p:spPr>
          <a:xfrm>
            <a:off x="7125906" y="5106061"/>
            <a:ext cx="4071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2, 3 and 4 after completing all of the questions. </a:t>
            </a:r>
          </a:p>
        </p:txBody>
      </p:sp>
      <p:pic>
        <p:nvPicPr>
          <p:cNvPr id="4" name="Maths 1 slide 5">
            <a:hlinkClick r:id="" action="ppaction://media"/>
            <a:extLst>
              <a:ext uri="{FF2B5EF4-FFF2-40B4-BE49-F238E27FC236}">
                <a16:creationId xmlns:a16="http://schemas.microsoft.com/office/drawing/2014/main" id="{7760898A-5933-45AD-99EE-76D264BD9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3503" y="4058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C431EC-514F-44FF-A319-8C5D22DC1457}"/>
              </a:ext>
            </a:extLst>
          </p:cNvPr>
          <p:cNvSpPr txBox="1"/>
          <p:nvPr/>
        </p:nvSpPr>
        <p:spPr>
          <a:xfrm>
            <a:off x="7588829" y="2620748"/>
            <a:ext cx="4231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D9BF86-5035-4EAF-94D2-549BA389E2B7}"/>
              </a:ext>
            </a:extLst>
          </p:cNvPr>
          <p:cNvGrpSpPr/>
          <p:nvPr/>
        </p:nvGrpSpPr>
        <p:grpSpPr>
          <a:xfrm>
            <a:off x="261380" y="361050"/>
            <a:ext cx="7020423" cy="6135900"/>
            <a:chOff x="442573" y="249403"/>
            <a:chExt cx="6802289" cy="56341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9DB2E2E-6C8C-4E55-9770-F5E7A73BB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423" t="61908" r="10000" b="7298"/>
            <a:stretch/>
          </p:blipFill>
          <p:spPr>
            <a:xfrm>
              <a:off x="442573" y="2232650"/>
              <a:ext cx="6802288" cy="365091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3AF8CB-6024-44B9-AE81-27F95A8F98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214" t="22445" r="9519" b="60298"/>
            <a:stretch/>
          </p:blipFill>
          <p:spPr>
            <a:xfrm>
              <a:off x="442573" y="249403"/>
              <a:ext cx="6802289" cy="200085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4CE69B-D29C-427A-A4A1-18FA4125CFFB}"/>
                </a:ext>
              </a:extLst>
            </p:cNvPr>
            <p:cNvSpPr/>
            <p:nvPr/>
          </p:nvSpPr>
          <p:spPr>
            <a:xfrm>
              <a:off x="1063487" y="357809"/>
              <a:ext cx="268357" cy="4026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4F4F687-F20B-43E6-AF3A-ECCA909159C0}"/>
              </a:ext>
            </a:extLst>
          </p:cNvPr>
          <p:cNvSpPr txBox="1"/>
          <p:nvPr/>
        </p:nvSpPr>
        <p:spPr>
          <a:xfrm>
            <a:off x="7588829" y="5053052"/>
            <a:ext cx="4071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2, 3 and 4 after completing all of the questions. </a:t>
            </a:r>
          </a:p>
        </p:txBody>
      </p:sp>
      <p:pic>
        <p:nvPicPr>
          <p:cNvPr id="4" name="Maths 1 slide 6">
            <a:hlinkClick r:id="" action="ppaction://media"/>
            <a:extLst>
              <a:ext uri="{FF2B5EF4-FFF2-40B4-BE49-F238E27FC236}">
                <a16:creationId xmlns:a16="http://schemas.microsoft.com/office/drawing/2014/main" id="{671C4D08-DC09-401F-BE23-0EA167D7F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9974" y="3909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0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C431EC-514F-44FF-A319-8C5D22DC1457}"/>
              </a:ext>
            </a:extLst>
          </p:cNvPr>
          <p:cNvSpPr txBox="1"/>
          <p:nvPr/>
        </p:nvSpPr>
        <p:spPr>
          <a:xfrm>
            <a:off x="656832" y="866301"/>
            <a:ext cx="5663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if you would like the questions read to you.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F59128E-5B70-4E44-BE8C-FA29E747DD1A}"/>
              </a:ext>
            </a:extLst>
          </p:cNvPr>
          <p:cNvGrpSpPr/>
          <p:nvPr/>
        </p:nvGrpSpPr>
        <p:grpSpPr>
          <a:xfrm>
            <a:off x="637651" y="2069224"/>
            <a:ext cx="8185356" cy="3276144"/>
            <a:chOff x="1642820" y="1790928"/>
            <a:chExt cx="4959457" cy="19753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9317F81-49DD-4FD7-99B3-F0541D1B5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7415" t="29456" r="11907" b="40143"/>
            <a:stretch/>
          </p:blipFill>
          <p:spPr>
            <a:xfrm>
              <a:off x="1642820" y="1790928"/>
              <a:ext cx="4959457" cy="197531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1A8B278-3E43-4F5C-8F98-A04268215578}"/>
                </a:ext>
              </a:extLst>
            </p:cNvPr>
            <p:cNvSpPr/>
            <p:nvPr/>
          </p:nvSpPr>
          <p:spPr>
            <a:xfrm>
              <a:off x="5854262" y="3647090"/>
              <a:ext cx="662152" cy="1191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9E80362-A5EB-4042-9AB3-3EB70666F3A0}"/>
              </a:ext>
            </a:extLst>
          </p:cNvPr>
          <p:cNvSpPr txBox="1"/>
          <p:nvPr/>
        </p:nvSpPr>
        <p:spPr>
          <a:xfrm>
            <a:off x="637651" y="5901960"/>
            <a:ext cx="9899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2, 3 and 4 after completing all of the questions. </a:t>
            </a:r>
          </a:p>
        </p:txBody>
      </p:sp>
      <p:pic>
        <p:nvPicPr>
          <p:cNvPr id="6" name="Maths 1 slide 7">
            <a:hlinkClick r:id="" action="ppaction://media"/>
            <a:extLst>
              <a:ext uri="{FF2B5EF4-FFF2-40B4-BE49-F238E27FC236}">
                <a16:creationId xmlns:a16="http://schemas.microsoft.com/office/drawing/2014/main" id="{D404BB08-C128-45AA-89F1-D56745730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85655" y="9372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5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47A0C163-DC3A-41B2-8833-B4F57947992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16FDFE-D891-414E-A4A7-B991FBCF15F1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4FCAA9-8F39-40E4-95D8-FC02D2BC3B7A}"/>
              </a:ext>
            </a:extLst>
          </p:cNvPr>
          <p:cNvSpPr txBox="1"/>
          <p:nvPr/>
        </p:nvSpPr>
        <p:spPr>
          <a:xfrm>
            <a:off x="7721435" y="3890229"/>
            <a:ext cx="4213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being read to you.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D79CB1-20E1-4946-B3AB-D090ABCBBD14}"/>
              </a:ext>
            </a:extLst>
          </p:cNvPr>
          <p:cNvSpPr txBox="1"/>
          <p:nvPr/>
        </p:nvSpPr>
        <p:spPr>
          <a:xfrm>
            <a:off x="7356410" y="2894114"/>
            <a:ext cx="4213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Questions 1-4 Answers: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8564E7-1420-4446-B5FD-FA73E99EC7B7}"/>
              </a:ext>
            </a:extLst>
          </p:cNvPr>
          <p:cNvGrpSpPr/>
          <p:nvPr/>
        </p:nvGrpSpPr>
        <p:grpSpPr>
          <a:xfrm>
            <a:off x="689648" y="195220"/>
            <a:ext cx="6354705" cy="6467560"/>
            <a:chOff x="2504661" y="1668560"/>
            <a:chExt cx="4280452" cy="394846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A43FF8A-EADF-4C13-874B-8C0F0B748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000" t="63434" r="14891" b="4778"/>
            <a:stretch/>
          </p:blipFill>
          <p:spPr>
            <a:xfrm>
              <a:off x="2504661" y="3551584"/>
              <a:ext cx="4280452" cy="2065445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FF0860-E422-4230-BF21-6AD5C8C63FE4}"/>
                </a:ext>
              </a:extLst>
            </p:cNvPr>
            <p:cNvGrpSpPr/>
            <p:nvPr/>
          </p:nvGrpSpPr>
          <p:grpSpPr>
            <a:xfrm>
              <a:off x="2504661" y="1668560"/>
              <a:ext cx="4280452" cy="1883024"/>
              <a:chOff x="2504661" y="1668560"/>
              <a:chExt cx="4280452" cy="1883024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F9F37893-BC84-49EB-9BE6-5122656E19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0000" t="28771" r="14891" b="42249"/>
              <a:stretch/>
            </p:blipFill>
            <p:spPr>
              <a:xfrm>
                <a:off x="2504661" y="1668560"/>
                <a:ext cx="4280452" cy="1883024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B02D9ED-D8D1-4D3D-A4DF-FDEB5A9DD3A9}"/>
                  </a:ext>
                </a:extLst>
              </p:cNvPr>
              <p:cNvSpPr/>
              <p:nvPr/>
            </p:nvSpPr>
            <p:spPr>
              <a:xfrm>
                <a:off x="2768179" y="3233530"/>
                <a:ext cx="173804" cy="3180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3" name="Maths 1 slide 8">
            <a:hlinkClick r:id="" action="ppaction://media"/>
            <a:extLst>
              <a:ext uri="{FF2B5EF4-FFF2-40B4-BE49-F238E27FC236}">
                <a16:creationId xmlns:a16="http://schemas.microsoft.com/office/drawing/2014/main" id="{52497489-5AC3-476E-A95D-035FD2D7CA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1584" y="52118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908423" y="6147809"/>
            <a:ext cx="8377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to hear the answer.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908423" y="1632424"/>
            <a:ext cx="677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if you would like the question read to you.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B6082-C40C-47F9-AF4D-54E7E39F9ED4}"/>
              </a:ext>
            </a:extLst>
          </p:cNvPr>
          <p:cNvSpPr txBox="1"/>
          <p:nvPr/>
        </p:nvSpPr>
        <p:spPr>
          <a:xfrm>
            <a:off x="1245616" y="195938"/>
            <a:ext cx="670135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</a:rPr>
              <a:t>Challenge Time!</a:t>
            </a:r>
          </a:p>
          <a:p>
            <a:pPr algn="ctr"/>
            <a:endParaRPr lang="en-GB" sz="900" dirty="0"/>
          </a:p>
          <a:p>
            <a:pPr algn="ctr"/>
            <a:r>
              <a:rPr lang="en-GB" sz="2000" dirty="0"/>
              <a:t>Only try this question if you are feeling confident </a:t>
            </a:r>
            <a:r>
              <a:rPr lang="en-GB" sz="2000" dirty="0">
                <a:sym typeface="Wingdings" panose="05000000000000000000" pitchFamily="2" charset="2"/>
              </a:rPr>
              <a:t></a:t>
            </a:r>
            <a:endParaRPr lang="en-GB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3B7E2D-5D66-44A1-928A-4C38D7C7DE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711" t="58872" r="12691" b="7781"/>
          <a:stretch/>
        </p:blipFill>
        <p:spPr>
          <a:xfrm>
            <a:off x="908423" y="2345635"/>
            <a:ext cx="7900143" cy="3458295"/>
          </a:xfrm>
          <a:prstGeom prst="rect">
            <a:avLst/>
          </a:prstGeom>
        </p:spPr>
      </p:pic>
      <p:pic>
        <p:nvPicPr>
          <p:cNvPr id="5" name="Maths 1 slide 9A">
            <a:hlinkClick r:id="" action="ppaction://media"/>
            <a:extLst>
              <a:ext uri="{FF2B5EF4-FFF2-40B4-BE49-F238E27FC236}">
                <a16:creationId xmlns:a16="http://schemas.microsoft.com/office/drawing/2014/main" id="{B7745440-E45B-4906-99C9-8FD833DA2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89014" y="1335834"/>
            <a:ext cx="609600" cy="609600"/>
          </a:xfrm>
          <a:prstGeom prst="rect">
            <a:avLst/>
          </a:prstGeom>
        </p:spPr>
      </p:pic>
      <p:pic>
        <p:nvPicPr>
          <p:cNvPr id="7" name="Maths 1 slide 9B">
            <a:hlinkClick r:id="" action="ppaction://media"/>
            <a:extLst>
              <a:ext uri="{FF2B5EF4-FFF2-40B4-BE49-F238E27FC236}">
                <a16:creationId xmlns:a16="http://schemas.microsoft.com/office/drawing/2014/main" id="{BA0CB9B3-74AC-49EC-BF37-3E65BF6E69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6147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8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2B30C8-F525-444F-B354-F03C7F0A2CA0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6e6ca74e-b4f7-4601-85ac-67e42a279e9b"/>
    <ds:schemaRef ds:uri="http://purl.org/dc/dcmitype/"/>
    <ds:schemaRef ds:uri="http://schemas.microsoft.com/office/infopath/2007/PartnerControls"/>
    <ds:schemaRef ds:uri="a460e403-a353-4628-9222-e96d0f2ecf11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385</Words>
  <Application>Microsoft Office PowerPoint</Application>
  <PresentationFormat>Widescreen</PresentationFormat>
  <Paragraphs>36</Paragraphs>
  <Slides>9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97</cp:revision>
  <dcterms:created xsi:type="dcterms:W3CDTF">2020-07-13T10:58:18Z</dcterms:created>
  <dcterms:modified xsi:type="dcterms:W3CDTF">2021-01-28T15:47:48Z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