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Action1.xml" ContentType="application/vnd.ms-office.inkAction+xml"/>
  <Override PartName="/ppt/ink/inkAction2.xml" ContentType="application/vnd.ms-office.inkAction+xml"/>
  <Override PartName="/ppt/ink/inkAction3.xml" ContentType="application/vnd.ms-office.inkAction+xml"/>
  <Override PartName="/ppt/ink/inkAction4.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72" r:id="rId5"/>
    <p:sldId id="27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5091" autoAdjust="0"/>
  </p:normalViewPr>
  <p:slideViewPr>
    <p:cSldViewPr snapToGrid="0">
      <p:cViewPr varScale="1">
        <p:scale>
          <a:sx n="54" d="100"/>
          <a:sy n="54"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1-29T16:19:21.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brush xml:id="br1">
      <inkml:brushProperty name="width" value="0.08819" units="cm"/>
      <inkml:brushProperty name="height" value="0.35278" units="cm"/>
      <inkml:brushProperty name="color" value="#C00000"/>
      <inkml:brushProperty name="tip" value="rectangle"/>
      <inkml:brushProperty name="rasterOp" value="maskPen"/>
    </inkml:brush>
    <inkml:brush xml:id="br2">
      <inkml:brushProperty name="width" value="0.08819" units="cm"/>
      <inkml:brushProperty name="height" value="0.35278" units="cm"/>
      <inkml:brushProperty name="color" value="#00B050"/>
      <inkml:brushProperty name="tip" value="rectangle"/>
      <inkml:brushProperty name="rasterOp" value="maskPen"/>
    </inkml:brush>
  </inkml:definitions>
  <iact:action type="add" startTime="19726">
    <iact:property name="dataType"/>
    <iact:actionData xml:id="d0">
      <inkml:trace xmlns:inkml="http://www.w3.org/2003/InkML" xml:id="stk0" contextRef="#ctx0" brushRef="#br0">7406 5910 0,'0'35'115,"0"0"-63,69-35-44,-34 0 0,0 0 1,0 0-3,34 0 2,-34 0-1,0 0 1,34 34 0,36-34 1,-71 0-3,1 0 2,35 0-1,-1 0 1,1 0 0,-1 0-1,1 35 1,-35-35 0,34 0 0,36 0-1,-36 0 1,1 0 0,-1 35-1,36-35 1,-36 35 0,35-35-1,-34 0 1,34 0 0,-34 0-1,-1 0 3,1 0-4,34 0 2,-34 0-1,-36 0 1,71 0 1,-36 0-3,1 0 2,-35 0 0,69 0-1,-34 0 1,-1 0 0,1 0-1,34 0 3,-35 0-4,1 0 4,34 0-5,-34 0 3,-1 0 1,1 0-3,34 0 3,1-35-3,-36 35 2,35 0 0,-34 0 0,34 0-1,-34 0 3,-1 0-4,1 0 1,-1 0 1,1 0 2,0 0-5,-1 0 3,-34 0 2,69 0-3,-69 0-1,69 0 2,-34 0-1,-35 0 1,34 0 0,-34 0 0,69 0-1,-69 0 1,0 0 0,-1 0-1,1 0 9,0 0-1,0 0 2,0 0 5,-1 0 87</inkml:trace>
    </iact:actionData>
  </iact:action>
  <iact:action type="add" startTime="24975">
    <iact:property name="dataType"/>
    <iact:actionData xml:id="d1">
      <inkml:trace xmlns:inkml="http://www.w3.org/2003/InkML" xml:id="stk1" contextRef="#ctx0" brushRef="#br1">22531 8761 0,'35'0'138,"0"0"-131,0 0 0,34 0 1,-34 0-1,34 0 3,1 0-4,-1 0 2,71 34-1,-36-34 1,0 0 1,35 0-3,-34 0 2,34 0 1,0 35-1,35-35-2,-1 35 2,-34 0 1,1-1-2,68 1 0,1 0 0,-35-35 2,-35 35-2,104-35 1,-104 0-1,70 34 1,-35-34-1,0 0 1,-1 0 0,-33 0-1,-1 0 1,69 0 0,-103 35 0,68-35-1,-34 0 1,1 0 2,33 35-5,-34-35 3,1 0 0,-1 0-1,-35 0 1,35 0 0,-35 0-1,-34 0 1,-1 0 0,36 0-1,-70 0 1,-1 0 0,36 0 0,-35 0-1,-1 0 1,36 0 0,-35 0 1,-1 0-1,1 0-2,0 0 2,0 0 1,0 0-3,-1 0 17,1 0 23</inkml:trace>
    </iact:actionData>
  </iact:action>
  <iact:action type="add" startTime="29793">
    <iact:property name="dataType"/>
    <iact:actionData xml:id="d2">
      <inkml:trace xmlns:inkml="http://www.w3.org/2003/InkML" xml:id="stk2" contextRef="#ctx0" brushRef="#br2">5459 12689 0,'69'0'162,"36"0"-156,68 0 2,106 0-1,68 35 3,-34-35-4,105 34 4,-36 1-5,-34-35 3,34 0 1,70 35-1,-69-35-2,-1 35 2,-69-1 1,-35-34-3,0 0 2,-34 0 1,-1 35-3,-69-35 2,35 0 0,-70 35-1,35-35 1,34 0-1,-103 35 1,34-35 0,35 0-1,-70 0 1,0 0 0,70 0-1,-70 0 1,1 0 0,-36 0 0,-34 0 2,0 0-4,-1 0 3,1 0-4,0 0 3,0 0 25</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1-29T16:19:21.799"/>
    </inkml:context>
    <inkml:brush xml:id="br0">
      <inkml:brushProperty name="width" value="0.08819" units="cm"/>
      <inkml:brushProperty name="height" value="0.35278" units="cm"/>
      <inkml:brushProperty name="color" value="#FF0000"/>
      <inkml:brushProperty name="tip" value="rectangle"/>
      <inkml:brushProperty name="rasterOp" value="maskPen"/>
    </inkml:brush>
    <inkml:brush xml:id="br1">
      <inkml:brushProperty name="width" value="0.08819" units="cm"/>
      <inkml:brushProperty name="height" value="0.35278" units="cm"/>
      <inkml:brushProperty name="tip" value="rectangle"/>
      <inkml:brushProperty name="rasterOp" value="maskPen"/>
    </inkml:brush>
  </inkml:definitions>
  <iact:action type="add" startTime="10651">
    <iact:property name="dataType"/>
    <iact:actionData xml:id="d0">
      <inkml:trace xmlns:inkml="http://www.w3.org/2003/InkML" xml:id="stk0" contextRef="#ctx0" brushRef="#br0">18046 12897 0,'0'35'215,"0"0"-86,35 0-83,34-35-13,-34 0-17,0 0-11,-1 0 3,1 0 0,0 0-1,34 0 1,-34 0 0,35 0 1,-35 0-3,-1 0 2,36 0-1,-35 0 1,-1 0 0,1 0-1,35 0 1,-36 0 2,36 0-5,-35 0 3,34 0 0,36 0 1,-36 0-3,1 0 2,-1 0 0,1-35-1,-1 0 1,36 35 0,-1 0-1,-69 0 1,34 0 2,1 0-5,34 0 4,0 0-2,-34 0 0,34 0 1,1-35 0,-1 35 0,0 0-1,-34 0 2,-1 0-3,1 0 2,-1 0 0,36-34-1,-36 34 3,36 0-4,-1 0 2,-35 0-1,71 0 1,-36 0 0,-35 0-1,1 0 1,-35 0 0,-1 0-1,36 0 4,-35 0-4,34 0 1,-34 0-3,35 0 4,-36 0-1,1 0 0,0 0-1,34 0-1,-34 0 2,0 0 0,35 0 0,-1 0-1,-34 0 9,0 0-9,-1 0 1,36 0 0,-35 0 7,0 0-6,-1 0-3,1 0 2,0 0 1,0 0-1,-1 0-2,1 0 10,0 0 16,0 0-11</inkml:trace>
    </iact:actionData>
  </iact:action>
  <iact:action type="add" startTime="19435">
    <iact:property name="dataType"/>
    <iact:actionData xml:id="d1">
      <inkml:trace xmlns:inkml="http://www.w3.org/2003/InkML" xml:id="stk1" contextRef="#ctx0" brushRef="#br1">11439 15887 0</inkml:trace>
    </iact:actionData>
  </iact:action>
  <iact:action type="add" startTime="21456">
    <iact:property name="dataType"/>
    <iact:actionData xml:id="d2">
      <inkml:trace xmlns:inkml="http://www.w3.org/2003/InkML" xml:id="stk2" contextRef="#ctx0" brushRef="#br1">15299 15748 0</inkml:trace>
    </iact:actionData>
  </iact:action>
  <iact:action type="add" startTime="22838">
    <iact:property name="dataType"/>
    <iact:actionData xml:id="d3">
      <inkml:trace xmlns:inkml="http://www.w3.org/2003/InkML" xml:id="stk3" contextRef="#ctx0" brushRef="#br1">18567 15887 0,'70'0'169,"-1"0"-161,-34 0 0,69 0 1,36-35-1,-36 35-2,35-35 2,70 35 0,-36 0-1,36-34 0,69-1 1,-34 35 0,-71 0 0,106 0 0,-105 0-1,34 0 0,-34 0 2,35 0 0,-70 0-4,0 0 3,0 0 0,69 0 0,-103 0 1,34 0-2,0 0 1,-35 0-2,1 0 2,-36 0 0,35 0-1,1 0 1,-36 0 0,-34 0-1,35 0 3,-1 0-4,35 0 1,-34 0 2,-35 0-2,0 0 0,34 0 1,1 0 0,-36 0-1,1 0 3,0 0-4,0 0 3,-1 0-3,1 0 9,0 0 24</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1-29T16:21:40.179"/>
    </inkml:context>
    <inkml:brush xml:id="br0">
      <inkml:brushProperty name="width" value="0.05292" units="cm"/>
      <inkml:brushProperty name="height" value="0.05292" units="cm"/>
      <inkml:brushProperty name="color" value="#FF0000"/>
    </inkml:brush>
  </inkml:definitions>
  <iact:action type="add" startTime="8154">
    <iact:property name="dataType"/>
    <iact:actionData xml:id="d0">
      <inkml:trace xmlns:inkml="http://www.w3.org/2003/InkML" xml:id="stk0" contextRef="#ctx0" brushRef="#br0">17142 13315 0,'35'34'215,"-1"-34"-207,36 0 2,138 0 13,-103 0-18,34 0 5,-35 0-5,0 0 3,1 0 0,-1 0-1,-34 0 1,-1 0 0,35 0-1,1 0 4,-1 0-6,35 0 5,35 0-5,-35 0 3,0 0-1,0 0 1,0 0 2,0 0-4,-34 0 1,-1 0 1,35 0 0,-35 0 1,1 0-3,-1 0 2,35 0 2,-35 0-3,1 0 2,69 0-5,-105 0 4,36 35 2,34-35-5,34 0 3,-68 0 0,34 0 1,-35 0-3,35 0 2,0 0 0,-34 0 0,-1 0 1,0 0-3,35 0 1,-34 0 3,-1 0-4,0 0 1,1 0 1,-36 0 0,70 0 0,-34 0-1,-36 0 1,35 0-1,1 0 4,-1 0-6,0 0 3,-34 0-1,-1 0 1,1 0 0,-1 0-1,36 0 1,-36 0 0,-34 0-1,35 0 3,-36 0-4,36 0 1,-35 0 1,-1 0 0,1 0-1,0 0 10,0 0-1,0 0-1,-1 0 30</inkml:trace>
    </iact:actionData>
  </iact:action>
  <iact:action type="add" startTime="14173">
    <iact:property name="dataType"/>
    <iact:actionData xml:id="d1">
      <inkml:trace xmlns:inkml="http://www.w3.org/2003/InkML" xml:id="stk1" contextRef="#ctx0" brushRef="#br0">10709 15783 0</inkml:trace>
    </iact:actionData>
  </iact:action>
  <iact:action type="add" startTime="15740">
    <iact:property name="dataType"/>
    <iact:actionData xml:id="d2">
      <inkml:trace xmlns:inkml="http://www.w3.org/2003/InkML" xml:id="stk2" contextRef="#ctx0" brushRef="#br0">14916 15852 0</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1-29T16:21:40.179"/>
    </inkml:context>
    <inkml:brush xml:id="br0">
      <inkml:brushProperty name="width" value="0.05292" units="cm"/>
      <inkml:brushProperty name="height" value="0.05292" units="cm"/>
      <inkml:brushProperty name="color" value="#FF0000"/>
    </inkml:brush>
  </inkml:definitions>
  <iact:action type="add" startTime="8091">
    <iact:property name="dataType"/>
    <iact:actionData xml:id="d0">
      <inkml:trace xmlns:inkml="http://www.w3.org/2003/InkML" xml:id="stk0" contextRef="#ctx0" brushRef="#br0">16481 13106 0,'35'0'245,"34"0"-238,1 0 2,34 0-2,-34 0 0,69 35 1,-35-35 0,35 0-1,35 0 3,35 34-4,-70-34 2,104 0-1,-104 0 1,0 0 0,70 0 0,-70 0-1,0 0 0,35 0 1,35 0 0,-35 0 0,34 0-1,-34 0 1,-35 0 0,0 0-1,0 0 1,0 0 0,-34 0 0,34 0-1,-35 0 1,35 0-1,35 0 2,-70 0-2,70 0 1,-35 0 0,0 0 0,0 0-1,0 0 0,-34 0 1,34 0 0,-35 0-1,70 0 1,-70 0 1,-34 0-3,69 0 3,-69 0-2,-1 0 1,35 0-1,-69 0 2,35 0-2,-36 0 2,36 0-3,-35 0 9,0 0-7,-1 0 0,1 0 15,0 0 23</inkml:trace>
    </iact:actionData>
  </iact:action>
  <iact:action type="add" startTime="12763">
    <iact:property name="dataType"/>
    <iact:actionData xml:id="d1">
      <inkml:trace xmlns:inkml="http://www.w3.org/2003/InkML" xml:id="stk1" contextRef="#ctx0" brushRef="#br0">12274 14218 0</inkml:trace>
    </iact:actionData>
  </iact:action>
  <iact:action type="add" startTime="14400">
    <iact:property name="dataType"/>
    <iact:actionData xml:id="d2">
      <inkml:trace xmlns:inkml="http://www.w3.org/2003/InkML" xml:id="stk2" contextRef="#ctx0" brushRef="#br0">15055 13940 0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29/01/2021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microsoft.com/office/2011/relationships/inkAction" Target="../ink/inkAction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png"/><Relationship Id="rId4" Type="http://schemas.microsoft.com/office/2011/relationships/inkAction" Target="../ink/inkAction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7.png"/><Relationship Id="rId4" Type="http://schemas.microsoft.com/office/2011/relationships/inkAction" Target="../ink/inkAction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8.png"/><Relationship Id="rId4" Type="http://schemas.microsoft.com/office/2011/relationships/inkAction" Target="../ink/inkAction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7" name="Recorded Sound">
            <a:hlinkClick r:id="" action="ppaction://media"/>
            <a:extLst>
              <a:ext uri="{FF2B5EF4-FFF2-40B4-BE49-F238E27FC236}">
                <a16:creationId xmlns:a16="http://schemas.microsoft.com/office/drawing/2014/main" id="{2E801FDC-C392-4A83-BEB5-B8B760E4177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09788" y="113910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CD513-13DB-45B8-BADB-1BE6E70BCACC}"/>
              </a:ext>
            </a:extLst>
          </p:cNvPr>
          <p:cNvSpPr>
            <a:spLocks noGrp="1"/>
          </p:cNvSpPr>
          <p:nvPr>
            <p:ph idx="4294967295"/>
          </p:nvPr>
        </p:nvSpPr>
        <p:spPr>
          <a:xfrm>
            <a:off x="519953" y="519952"/>
            <a:ext cx="6096000" cy="1792941"/>
          </a:xfrm>
        </p:spPr>
        <p:txBody>
          <a:bodyPr>
            <a:normAutofit fontScale="62500" lnSpcReduction="20000"/>
          </a:bodyPr>
          <a:lstStyle/>
          <a:p>
            <a:endParaRPr lang="en-GB" dirty="0"/>
          </a:p>
          <a:p>
            <a:pPr marL="0" indent="0" algn="ctr">
              <a:buNone/>
            </a:pPr>
            <a:r>
              <a:rPr lang="en-GB" sz="20000" dirty="0">
                <a:latin typeface="Arial" panose="020B0604020202020204" pitchFamily="34" charset="0"/>
                <a:cs typeface="Arial" panose="020B0604020202020204" pitchFamily="34" charset="0"/>
              </a:rPr>
              <a:t>ck</a:t>
            </a:r>
          </a:p>
        </p:txBody>
      </p:sp>
      <p:sp>
        <p:nvSpPr>
          <p:cNvPr id="6" name="Content Placeholder 2">
            <a:extLst>
              <a:ext uri="{FF2B5EF4-FFF2-40B4-BE49-F238E27FC236}">
                <a16:creationId xmlns:a16="http://schemas.microsoft.com/office/drawing/2014/main" id="{A7FA2D43-C639-4CFC-9D8F-8D7ABAF9B983}"/>
              </a:ext>
            </a:extLst>
          </p:cNvPr>
          <p:cNvSpPr txBox="1">
            <a:spLocks/>
          </p:cNvSpPr>
          <p:nvPr/>
        </p:nvSpPr>
        <p:spPr>
          <a:xfrm>
            <a:off x="5907742" y="1416421"/>
            <a:ext cx="6096000" cy="179294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lgn="ctr">
              <a:buFont typeface="Arial" panose="020B0604020202020204" pitchFamily="34" charset="0"/>
              <a:buNone/>
            </a:pPr>
            <a:r>
              <a:rPr lang="en-GB" sz="20000" dirty="0" err="1">
                <a:latin typeface="Arial" panose="020B0604020202020204" pitchFamily="34" charset="0"/>
                <a:cs typeface="Arial" panose="020B0604020202020204" pitchFamily="34" charset="0"/>
              </a:rPr>
              <a:t>nk</a:t>
            </a:r>
            <a:endParaRPr lang="en-GB" sz="200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9F69884-E3EC-4D03-899F-EE247191AEE9}"/>
              </a:ext>
            </a:extLst>
          </p:cNvPr>
          <p:cNvSpPr txBox="1">
            <a:spLocks/>
          </p:cNvSpPr>
          <p:nvPr/>
        </p:nvSpPr>
        <p:spPr>
          <a:xfrm>
            <a:off x="-188258" y="2752167"/>
            <a:ext cx="6096000" cy="179294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lgn="ctr">
              <a:buFont typeface="Arial" panose="020B0604020202020204" pitchFamily="34" charset="0"/>
              <a:buNone/>
            </a:pPr>
            <a:r>
              <a:rPr lang="en-GB" sz="20000" dirty="0">
                <a:latin typeface="Arial" panose="020B0604020202020204" pitchFamily="34" charset="0"/>
                <a:cs typeface="Arial" panose="020B0604020202020204" pitchFamily="34" charset="0"/>
              </a:rPr>
              <a:t>ng</a:t>
            </a:r>
          </a:p>
        </p:txBody>
      </p:sp>
      <p:sp>
        <p:nvSpPr>
          <p:cNvPr id="8" name="Content Placeholder 2">
            <a:extLst>
              <a:ext uri="{FF2B5EF4-FFF2-40B4-BE49-F238E27FC236}">
                <a16:creationId xmlns:a16="http://schemas.microsoft.com/office/drawing/2014/main" id="{0D7B3F07-1FE6-4E10-8D6F-5E357E82B248}"/>
              </a:ext>
            </a:extLst>
          </p:cNvPr>
          <p:cNvSpPr txBox="1">
            <a:spLocks/>
          </p:cNvSpPr>
          <p:nvPr/>
        </p:nvSpPr>
        <p:spPr>
          <a:xfrm>
            <a:off x="3818965" y="4764740"/>
            <a:ext cx="6096000" cy="1792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lgn="ctr">
              <a:buFont typeface="Arial" panose="020B0604020202020204" pitchFamily="34" charset="0"/>
              <a:buNone/>
            </a:pPr>
            <a:endParaRPr lang="en-GB" sz="20000" dirty="0"/>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2" name="Ink 1">
                <a:extLst>
                  <a:ext uri="{FF2B5EF4-FFF2-40B4-BE49-F238E27FC236}">
                    <a16:creationId xmlns:a16="http://schemas.microsoft.com/office/drawing/2014/main" id="{1B705A06-8F7A-4ABD-912C-9748F0034225}"/>
                  </a:ext>
                </a:extLst>
              </p14:cNvPr>
              <p14:cNvContentPartPr/>
              <p14:nvPr>
                <p:extLst>
                  <p:ext uri="{42D2F446-02D8-4167-A562-619A0277C38B}">
                    <p15:isNarration xmlns:p15="http://schemas.microsoft.com/office/powerpoint/2012/main" val="1"/>
                  </p:ext>
                </p:extLst>
              </p14:nvPr>
            </p14:nvContentPartPr>
            <p14:xfrm>
              <a:off x="1965240" y="2127600"/>
              <a:ext cx="8499600" cy="2553480"/>
            </p14:xfrm>
          </p:contentPart>
        </mc:Choice>
        <mc:Fallback>
          <p:pic>
            <p:nvPicPr>
              <p:cNvPr id="2" name="Ink 1">
                <a:extLst>
                  <a:ext uri="{FF2B5EF4-FFF2-40B4-BE49-F238E27FC236}">
                    <a16:creationId xmlns:a16="http://schemas.microsoft.com/office/drawing/2014/main" id="{1B705A06-8F7A-4ABD-912C-9748F0034225}"/>
                  </a:ext>
                </a:extLst>
              </p:cNvPr>
              <p:cNvPicPr>
                <a:picLocks noGrp="1" noRot="1" noChangeAspect="1" noMove="1" noResize="1" noEditPoints="1" noAdjustHandles="1" noChangeArrowheads="1" noChangeShapeType="1"/>
              </p:cNvPicPr>
              <p:nvPr/>
            </p:nvPicPr>
            <p:blipFill>
              <a:blip r:embed="rId5"/>
              <a:stretch>
                <a:fillRect/>
              </a:stretch>
            </p:blipFill>
            <p:spPr>
              <a:xfrm>
                <a:off x="1949400" y="2064240"/>
                <a:ext cx="8530920" cy="2680200"/>
              </a:xfrm>
              <a:prstGeom prst="rect">
                <a:avLst/>
              </a:prstGeom>
            </p:spPr>
          </p:pic>
        </mc:Fallback>
      </mc:AlternateContent>
      <p:pic>
        <p:nvPicPr>
          <p:cNvPr id="5" name="Audio 4">
            <a:hlinkClick r:id="" action="ppaction://media"/>
            <a:extLst>
              <a:ext uri="{FF2B5EF4-FFF2-40B4-BE49-F238E27FC236}">
                <a16:creationId xmlns:a16="http://schemas.microsoft.com/office/drawing/2014/main" id="{2660850C-FDAC-43F7-AE5E-7BCBDDE673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3453949"/>
      </p:ext>
    </p:extLst>
  </p:cSld>
  <p:clrMapOvr>
    <a:masterClrMapping/>
  </p:clrMapOvr>
  <mc:AlternateContent xmlns:mc="http://schemas.openxmlformats.org/markup-compatibility/2006">
    <mc:Choice xmlns:p14="http://schemas.microsoft.com/office/powerpoint/2010/main" Requires="p14">
      <p:transition spd="slow" p14:dur="2000" advTm="51896"/>
    </mc:Choice>
    <mc:Fallback>
      <p:transition spd="slow" advTm="51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5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sock</a:t>
            </a:r>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4" name="Ink 3">
                <a:extLst>
                  <a:ext uri="{FF2B5EF4-FFF2-40B4-BE49-F238E27FC236}">
                    <a16:creationId xmlns:a16="http://schemas.microsoft.com/office/drawing/2014/main" id="{142EADE3-1D74-4526-8782-0598C78B9FD1}"/>
                  </a:ext>
                </a:extLst>
              </p14:cNvPr>
              <p14:cNvContentPartPr/>
              <p14:nvPr>
                <p:extLst>
                  <p:ext uri="{42D2F446-02D8-4167-A562-619A0277C38B}">
                    <p15:isNarration xmlns:p15="http://schemas.microsoft.com/office/powerpoint/2012/main" val="1"/>
                  </p:ext>
                </p:extLst>
              </p14:nvPr>
            </p14:nvContentPartPr>
            <p14:xfrm>
              <a:off x="4118040" y="4630680"/>
              <a:ext cx="4494240" cy="1089000"/>
            </p14:xfrm>
          </p:contentPart>
        </mc:Choice>
        <mc:Fallback>
          <p:pic>
            <p:nvPicPr>
              <p:cNvPr id="4" name="Ink 3">
                <a:extLst>
                  <a:ext uri="{FF2B5EF4-FFF2-40B4-BE49-F238E27FC236}">
                    <a16:creationId xmlns:a16="http://schemas.microsoft.com/office/drawing/2014/main" id="{142EADE3-1D74-4526-8782-0598C78B9FD1}"/>
                  </a:ext>
                </a:extLst>
              </p:cNvPr>
              <p:cNvPicPr>
                <a:picLocks noGrp="1" noRot="1" noChangeAspect="1" noMove="1" noResize="1" noEditPoints="1" noAdjustHandles="1" noChangeArrowheads="1" noChangeShapeType="1"/>
              </p:cNvPicPr>
              <p:nvPr/>
            </p:nvPicPr>
            <p:blipFill>
              <a:blip r:embed="rId5"/>
              <a:stretch>
                <a:fillRect/>
              </a:stretch>
            </p:blipFill>
            <p:spPr>
              <a:xfrm>
                <a:off x="4102200" y="4567320"/>
                <a:ext cx="4525560" cy="1215720"/>
              </a:xfrm>
              <a:prstGeom prst="rect">
                <a:avLst/>
              </a:prstGeom>
            </p:spPr>
          </p:pic>
        </mc:Fallback>
      </mc:AlternateContent>
      <p:pic>
        <p:nvPicPr>
          <p:cNvPr id="6" name="Audio 5">
            <a:hlinkClick r:id="" action="ppaction://media"/>
            <a:extLst>
              <a:ext uri="{FF2B5EF4-FFF2-40B4-BE49-F238E27FC236}">
                <a16:creationId xmlns:a16="http://schemas.microsoft.com/office/drawing/2014/main" id="{A86A9F8D-2939-48C9-A468-3A0A74013E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82533590"/>
      </p:ext>
    </p:extLst>
  </p:cSld>
  <p:clrMapOvr>
    <a:masterClrMapping/>
  </p:clrMapOvr>
  <mc:AlternateContent xmlns:mc="http://schemas.openxmlformats.org/markup-compatibility/2006">
    <mc:Choice xmlns:p14="http://schemas.microsoft.com/office/powerpoint/2010/main" Requires="p14">
      <p:transition spd="slow" p14:dur="2000" advTm="36472"/>
    </mc:Choice>
    <mc:Fallback>
      <p:transition spd="slow" advTm="36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59"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latin typeface="Arial" panose="020B0604020202020204" pitchFamily="34" charset="0"/>
                <a:cs typeface="Arial" panose="020B0604020202020204" pitchFamily="34" charset="0"/>
              </a:rPr>
              <a:t>song</a:t>
            </a:r>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6" name="Ink 5">
                <a:extLst>
                  <a:ext uri="{FF2B5EF4-FFF2-40B4-BE49-F238E27FC236}">
                    <a16:creationId xmlns:a16="http://schemas.microsoft.com/office/drawing/2014/main" id="{CC4CF1C6-FEF9-4823-8722-BE936013FA5F}"/>
                  </a:ext>
                </a:extLst>
              </p14:cNvPr>
              <p14:cNvContentPartPr/>
              <p14:nvPr>
                <p:extLst>
                  <p:ext uri="{42D2F446-02D8-4167-A562-619A0277C38B}">
                    <p15:isNarration xmlns:p15="http://schemas.microsoft.com/office/powerpoint/2012/main" val="1"/>
                  </p:ext>
                </p:extLst>
              </p14:nvPr>
            </p14:nvContentPartPr>
            <p14:xfrm>
              <a:off x="3855240" y="4793400"/>
              <a:ext cx="4957200" cy="913680"/>
            </p14:xfrm>
          </p:contentPart>
        </mc:Choice>
        <mc:Fallback>
          <p:pic>
            <p:nvPicPr>
              <p:cNvPr id="6" name="Ink 5">
                <a:extLst>
                  <a:ext uri="{FF2B5EF4-FFF2-40B4-BE49-F238E27FC236}">
                    <a16:creationId xmlns:a16="http://schemas.microsoft.com/office/drawing/2014/main" id="{CC4CF1C6-FEF9-4823-8722-BE936013FA5F}"/>
                  </a:ext>
                </a:extLst>
              </p:cNvPr>
              <p:cNvPicPr>
                <a:picLocks noGrp="1" noRot="1" noChangeAspect="1" noMove="1" noResize="1" noEditPoints="1" noAdjustHandles="1" noChangeArrowheads="1" noChangeShapeType="1"/>
              </p:cNvPicPr>
              <p:nvPr/>
            </p:nvPicPr>
            <p:blipFill>
              <a:blip r:embed="rId5"/>
              <a:stretch>
                <a:fillRect/>
              </a:stretch>
            </p:blipFill>
            <p:spPr>
              <a:xfrm>
                <a:off x="3845880" y="4784040"/>
                <a:ext cx="4975920" cy="932400"/>
              </a:xfrm>
              <a:prstGeom prst="rect">
                <a:avLst/>
              </a:prstGeom>
            </p:spPr>
          </p:pic>
        </mc:Fallback>
      </mc:AlternateContent>
      <p:pic>
        <p:nvPicPr>
          <p:cNvPr id="7" name="Audio 6">
            <a:hlinkClick r:id="" action="ppaction://media"/>
            <a:extLst>
              <a:ext uri="{FF2B5EF4-FFF2-40B4-BE49-F238E27FC236}">
                <a16:creationId xmlns:a16="http://schemas.microsoft.com/office/drawing/2014/main" id="{0CF56BDF-8FAA-4552-8C06-96817DD3CC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17664136"/>
      </p:ext>
    </p:extLst>
  </p:cSld>
  <p:clrMapOvr>
    <a:masterClrMapping/>
  </p:clrMapOvr>
  <mc:AlternateContent xmlns:mc="http://schemas.openxmlformats.org/markup-compatibility/2006">
    <mc:Choice xmlns:p14="http://schemas.microsoft.com/office/powerpoint/2010/main" Requires="p14">
      <p:transition spd="slow" p14:dur="2000" advTm="28440"/>
    </mc:Choice>
    <mc:Fallback>
      <p:transition spd="slow" advTm="28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5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9657-7C32-49C0-BC47-C93CB0887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CCD513-13DB-45B8-BADB-1BE6E70BCACC}"/>
              </a:ext>
            </a:extLst>
          </p:cNvPr>
          <p:cNvSpPr>
            <a:spLocks noGrp="1"/>
          </p:cNvSpPr>
          <p:nvPr>
            <p:ph idx="1"/>
          </p:nvPr>
        </p:nvSpPr>
        <p:spPr/>
        <p:txBody>
          <a:bodyPr>
            <a:normAutofit/>
          </a:bodyPr>
          <a:lstStyle/>
          <a:p>
            <a:endParaRPr lang="en-GB" dirty="0"/>
          </a:p>
          <a:p>
            <a:pPr marL="0" indent="0" algn="ctr">
              <a:buNone/>
            </a:pPr>
            <a:r>
              <a:rPr lang="en-GB" sz="20000" dirty="0"/>
              <a:t>sink</a:t>
            </a:r>
          </a:p>
        </p:txBody>
      </p:sp>
      <mc:AlternateContent xmlns:mc="http://schemas.openxmlformats.org/markup-compatibility/2006">
        <mc:Choice xmlns:p14="http://schemas.microsoft.com/office/powerpoint/2010/main" xmlns:iact="http://schemas.microsoft.com/office/powerpoint/2014/inkAction" Requires="p14 iact">
          <p:contentPart p14:bwMode="auto" r:id="rId4">
            <p14:nvContentPartPr>
              <p14:cNvPr id="4" name="Ink 3">
                <a:extLst>
                  <a:ext uri="{FF2B5EF4-FFF2-40B4-BE49-F238E27FC236}">
                    <a16:creationId xmlns:a16="http://schemas.microsoft.com/office/drawing/2014/main" id="{99E9CD87-9FBC-4118-8736-7ED12DB2E780}"/>
                  </a:ext>
                </a:extLst>
              </p14:cNvPr>
              <p14:cNvContentPartPr/>
              <p14:nvPr>
                <p:extLst>
                  <p:ext uri="{42D2F446-02D8-4167-A562-619A0277C38B}">
                    <p15:isNarration xmlns:p15="http://schemas.microsoft.com/office/powerpoint/2012/main" val="1"/>
                  </p:ext>
                </p:extLst>
              </p14:nvPr>
            </p14:nvContentPartPr>
            <p14:xfrm>
              <a:off x="4418640" y="4718160"/>
              <a:ext cx="3930840" cy="400680"/>
            </p14:xfrm>
          </p:contentPart>
        </mc:Choice>
        <mc:Fallback>
          <p:pic>
            <p:nvPicPr>
              <p:cNvPr id="4" name="Ink 3">
                <a:extLst>
                  <a:ext uri="{FF2B5EF4-FFF2-40B4-BE49-F238E27FC236}">
                    <a16:creationId xmlns:a16="http://schemas.microsoft.com/office/drawing/2014/main" id="{99E9CD87-9FBC-4118-8736-7ED12DB2E780}"/>
                  </a:ext>
                </a:extLst>
              </p:cNvPr>
              <p:cNvPicPr>
                <a:picLocks noGrp="1" noRot="1" noChangeAspect="1" noMove="1" noResize="1" noEditPoints="1" noAdjustHandles="1" noChangeArrowheads="1" noChangeShapeType="1"/>
              </p:cNvPicPr>
              <p:nvPr/>
            </p:nvPicPr>
            <p:blipFill>
              <a:blip r:embed="rId5"/>
              <a:stretch>
                <a:fillRect/>
              </a:stretch>
            </p:blipFill>
            <p:spPr>
              <a:xfrm>
                <a:off x="4409280" y="4708800"/>
                <a:ext cx="3949560" cy="419400"/>
              </a:xfrm>
              <a:prstGeom prst="rect">
                <a:avLst/>
              </a:prstGeom>
            </p:spPr>
          </p:pic>
        </mc:Fallback>
      </mc:AlternateContent>
      <p:pic>
        <p:nvPicPr>
          <p:cNvPr id="5" name="Audio 4">
            <a:hlinkClick r:id="" action="ppaction://media"/>
            <a:extLst>
              <a:ext uri="{FF2B5EF4-FFF2-40B4-BE49-F238E27FC236}">
                <a16:creationId xmlns:a16="http://schemas.microsoft.com/office/drawing/2014/main" id="{49F83D95-3200-4CCE-A562-EB6DBAE660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68092668"/>
      </p:ext>
    </p:extLst>
  </p:cSld>
  <p:clrMapOvr>
    <a:masterClrMapping/>
  </p:clrMapOvr>
  <mc:AlternateContent xmlns:mc="http://schemas.openxmlformats.org/markup-compatibility/2006">
    <mc:Choice xmlns:p14="http://schemas.microsoft.com/office/powerpoint/2010/main" Requires="p14">
      <p:transition spd="slow" p14:dur="2000" advTm="31791"/>
    </mc:Choice>
    <mc:Fallback>
      <p:transition spd="slow" advTm="31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59"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126</Words>
  <Application>Microsoft Office PowerPoint</Application>
  <PresentationFormat>Widescreen</PresentationFormat>
  <Paragraphs>25</Paragraphs>
  <Slides>5</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Read Write Inc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15</cp:revision>
  <dcterms:created xsi:type="dcterms:W3CDTF">2021-01-06T13:17:55Z</dcterms:created>
  <dcterms:modified xsi:type="dcterms:W3CDTF">2021-01-29T16:25:42Z</dcterms:modified>
</cp:coreProperties>
</file>