
<file path=[Content_Types].xml><?xml version="1.0" encoding="utf-8"?>
<Types xmlns="http://schemas.openxmlformats.org/package/2006/content-types">
  <Default Extension="png" ContentType="image/png"/>
  <Default Extension="tmp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Action1.xml" ContentType="application/vnd.ms-office.inkAction+xml"/>
  <Override PartName="/ppt/ink/inkAction2.xml" ContentType="application/vnd.ms-office.inkAction+xml"/>
  <Override PartName="/ppt/ink/inkAction3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30T15:45:13.362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act:action type="add" startTime="22330">
    <iact:property name="dataType"/>
    <iact:actionData xml:id="d0">
      <inkml:trace xmlns:inkml="http://www.w3.org/2003/InkML" xml:id="stk0" contextRef="#ctx0" brushRef="#br0">11265 3233 0,'0'35'1969,"0"0"-1945,0 0-6,0-1-6,0 1-2,0 0-3,0 0 10,0-1-9,0 1-3,0 0 11,0 0 1,0-1-12,0 1 5,0 0-4,0 0 1,0 0 10,0-1-10,0 36 8,0-35 1,0-1-2,0 1-5,0 0 8,0 0-4,0 34 2,0-34 1,0 0 10,0-1-21,0 1 10,0 0 8,0 0-7,0-1-1,0 1 8,0 0 385,0 0-401,0 0 1,0 34 0,0 35 0,0-34-1,0 34 4,0-34-6,0-1 5,0 1-5,0-1 3,0 1 2,0-1-5,0 1 3,0-1 0,0-34-1,-34 69 3,34-34-4,0-35 1,0 34 3,0-34-4,0 35 4,0-36-5,0 1 3,0 0 0,0 34-1,0-34 1,0 0-1,0 34 3,0-34-2,0 0-2,0 0 1,0-1 4,0 1-6,0 0 5,0 0-5,0-1 3,0 1-1,0 0 496,0 0-480,0 0-10,0-1 2,0 36-7,0-35 0,0-1 3,0 36-7,0-1 12,0-34-7,0 0-1,0 0-2,0-1 4,0 1-5,0 0 3,0 0 0,0 0-1,0-1 4,0 1-3,0 35 5,0-36 1,0 1-6,0 35 8,-35-70-8,35 34 0,0 1 0,0 0 6,0 0-5,0-1 867,0 1-830,0 0-15,0 0-8,0-1 3,0 1-19,0 0 14,0 0-6,0 0 8,0-1-14,0 1 21,0 0-7,0 0 9,0-1-16,0 1 21,0 0 1,0 0-22,0-1-1,0 1 8,0 0 0,0 0 0,0-1-7,0 1-1,0 0 8,0 0-7,0-1-5,0 1 0,0 0 6,0 0 6,0 0-16,0-1 8,0 1 8,0 0 0,0 0-15,0-1 25,0 1-5,0 0 11,0 0 0,0-1-17,0 1 25,0 0-1,35-35-31,-1 0 31,1 0-29,-35 35-10,35-35 31,0 0-7,0 0 1,-1 0-11,1 0 18,0 0-8,0 0 0,-1 0-15,1 0 14,0 0 2,0 0 5,0 0 1,-1 0-22,1 0 17,0 0 6,0 0-11,-1 0-2,1 0 2,0 0 18,0 0 8,-1 0-39,1 0 41,0 0 20,-35-35-46,35 35 1,0 0 7,-35-35-23,34 0 63,-34 1-32,35 34 7,-35-35 9,35 35-8,-35-35 23</inkml:trace>
    </iact:actionData>
  </iact:action>
  <iact:action type="add" startTime="32196">
    <iact:property name="dataType"/>
    <iact:actionData xml:id="d1">
      <inkml:trace xmlns:inkml="http://www.w3.org/2003/InkML" xml:id="stk1" contextRef="#ctx0" brushRef="#br0">14812 2990 0,'0'35'715,"0"0"-676,0-1-32,0 1 24,0 0-14,0 0 11,0-1-20,0 1 16,0 0-9,0 34 0,0-34 2,0 0-1,0 0-11,0-1 11,0 1 7,0 0-6,0 0 5,0-1-15,0 1 494,0 0-492,0 0-3,0 0 10,0-1-8,0 1-1,0 0 18,0 0-12,0-1-5,0 1 0,0 0 7,0 0-8,0-1 1,0 1 15,0 0-6,0 0-1,0-1-2,0 1-6,0 0 6,0 0 10,0-1-17,0 1 10,0 0-3,0 35 2,0-36-1,0 1 1,0 0-9,0 0 9,0-1-9,0 1 16,0 0-15,0 0 9,0-1 12,0 1 433,0 0-454,-35 34 9,35-34-4,0 0 2,0 0-7,0 0 2,-34-1 3,34 36 4,0-35-3,0-1 3,0 1-8,0 0-4,0 34 11,0-34-1,0 0 0,0 0 1,0-1 0,0 1-10,0 0 17,0 0-6,0-1-10,0 1 16,0 0 0,0 0-15,0 0 7,0-1-7,0 1 9,0 0-11,0 0 9,0-1 3,0 1-4,0 0 404,0 0-399,0-1-9,0 36 3,0-35-5,0-1 0,0 1 0,0 35-1,0-1 1,0-34 1,0 0-2,0 0 1,0-1-1,0 36 0,0-35 9,0-1-9,0 1 10,0 0-10,0 0 10,0-1-11,0 36 9,0-35 1,0-1-8,0 1-1,0 0 8,0 0-5,0 0 7,0-1-5,0 1-5,0 0 9,0 0-9,0-1 1,0 1 2,0 0-4,0 0 4,0-1-5,0 1 3,0 35-1,0-36 9,0 1 454,0 0-440,0 0-19,0-1 9,0 36 5,0-35-4,0 0-4,0-1-3,0 1 1,0 0-7,0 0 7,0-1 2,0 1-3,0 0-6,0 0 7,0-1 11,0 1-6,0 0-10,0 0 19,0-1 9,0 1-6,0 0-7,0 0-5,0-1 11,0 1-8,0 0-15,0 0 15,0 0-8,0-1 8,0 1-15,0 0 23,0 0 15,0-1 3,0 1-26,0 0 30,0 0 9,0-1-11,0 1-28,0 0 47,0 0-1,0-1 26,34-34-90,-34 35 49,35-35-31,-35 35-8,35-35 48,0 0-41,-35 35-5,34-35 27,1 0 21,-35 35-29,35-35-21,0 0 18,-1 0 26,1 0 3,0 0-9,0 0-21,0 0 32,-1 0-5,1 0 50,0-35-54,-35 0 11,35 35-42,-35-35-7,34 35 22,-34-35-34,35 35 64,-35-34-61,35 34 26,-35-35-14,35 35 6,-35-35-14,0 0-4,35 35 1,-35-34 5,34 34 3,-34-35-11,35 35 4,-35-35 19,0 0-6,35 35 18,-35-34 18,35 34-13,-35-35-20,34 0 6,-34 0-28,35 35 12,-35-34 6,35 34 1,-35-35 0,35 35-7,-35-35 17,34 35-18,-34-35 37,35 35 94,0 0-84,-35-35-31</inkml:trace>
    </iact:actionData>
  </iact:action>
  <iact:action type="add" startTime="41968">
    <iact:property name="dataType"/>
    <iact:actionData xml:id="d2">
      <inkml:trace xmlns:inkml="http://www.w3.org/2003/InkML" xml:id="stk2" contextRef="#ctx0" brushRef="#br0">20028 2747 0,'0'34'302,"0"1"-297,0 35 10,0-36-5,0 36 6,0-35-3,0 34-4,0-34-2,0 35 0,0-36 1,0 71-1,0-36 1,0-34-1,0 0 4,0 34-6,0 1 5,0-1 0,0-34-7,0 0 28,0 0 402,0-1-420,0 1-5,0 0 0,0 34 7,0-34-6,0 35 5,0-36-6,0 36 10,0-35-13,0-1 3,0 1-1,0 0 3,0 0-4,0 34 1,0-34 9,0 35-7,0-36-1,0 36 8,0-35-14,0-1 6,0 36-4,0-35 2,0-1 3,0 36-3,0-35 2,0-1 0,0 36 2,0-35-5,0 0 5,0-1-3,0 36 2,0-35-4,0-1 18,0 1 647,0 0-614,0 0-27,0-1-22,0 1 16,0 0 0,0 0-7,0-1 7,0 1-15,34-35-1,-34 35 1,0 0 8,0-1-8,0 1 7,0 0-8,0 0 25,0 0 621,0-1-630,0 1 0,0 35-7,0-36-1,0 1 0,0 0-6,0 0-2,0-1 10,0 1-11,0 0 4,0 0-5,0-1 3,0 1 2,0 0-2,0 0-3,0-1 6,0 1-7,0 0 4,0 0 0,0 0-1,0-1 3,0 1 4,0 35-6,0-36 6,0 1-4,0 0-4,0 0 4,0-1 6,0 1-11,0 0 2,0 34 9,0-34-1,0 0-7,0 0 7,0 0-7,0-1 0,0 1 9,0 0-11,0 0 11,0-1-3,0 1 1,0 0 2,0 0-1,0-1-3,0 1 2,0 0 1,0 0-8,0-1 14,0 1-6,0 0-6,0 0 11,0-1-6,0 1 8,0 0-12,0 0 18,0 0-5,0-1-3,0 1-14,0 0 32,35-35-28,-35 35 9,0-1 28,0 1-18,35-35-8,-35 35 32,35-35-44,0 0 11,-35 35 9,34-35 9,1 0 30,-35 34-59,35-34 49,0 0-28,-1 0 38,-34 35-53,35-35 40,0 0 13,0 0-40,-1 0 32,1 0-15,0 0 39,0 0-39,0 0 26,-1 0-5,1 0-3,-35-35-51,35 35 25,0-34-7,-1-1 15,1 35 9,-35-35-48,0 0 8,35 35 3,-35-34-11,35 34 9,-35-35 4,35 35-4,-35-35-6,0 0 3,34 35-6,-34-34 10,35 34-10,0 0 10,-35-35-1,35 0 12,-35 0-20,34 35 7,-34-35-6,35 1 5,0 34-6,-35-35 0,0 0 9,35 35 4,-35-35 2,34 35 18,-34-34-18</inkml:trace>
    </iact:actionData>
  </iact:action>
</iact:actions>
</file>

<file path=ppt/ink/inkAction2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30T15:45:13.362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act:action type="add" startTime="32545">
    <iact:property name="dataType"/>
    <iact:actionData xml:id="d0">
      <inkml:trace xmlns:inkml="http://www.w3.org/2003/InkML" xml:id="stk0" contextRef="#ctx0" brushRef="#br0">9979 3685 0,'0'35'1375,"0"0"-1336,0 0-8,0-1 15,0 1-23,0 0 23,0 0 31,0-1-15,0 1-40,0 0 32,0 0-7,0-1-9,0 1-15,0 0 8,0 0-7,0-1 6,0 1-23,0 0 16,-35-35 1,35 35-17,0-1 16,0 1-7,0 0 391,0 0-390,0 0-2,0-1-8,0 1 8,0 0-7,0 34 8,0-34-8,0 0-1,0 0 0,0 69 1,0-69 1,0-1-1,0 36-1,0-35 0,0 0 2,0-1-2,0 36 0,0-35 8,0-1-5,0 1-4,0 0 1,0 0 1,0-1 0,0 1 1,-35 35 5,35-36 1,0 1-7,0 0 1,0 0-2,0-1 0,0 1 10,0 0-11,0 0 2,0 0-1,0-1 2,0 1-2,0 0 8,-34 0-6,34-1-2,0 1 0,0 0 3,0 0 3,0-1-4,0 1 7,0 0-10,0 0 3,0-1 13,0 1 440,0 0-447,0 0 0,0 34 2,0-34-3,0 0-5,0 34 5,0-34 1,0 35 1,-35-36-1,35 1 8,0 0-15,0 0 7,0-1 1,0 1-1,0 0-7,-35 0 7,35-1 1,0 1 0,0 0 7,0 0-16,0 0 9,-35-35-2,35 34-5,0 1 5,0 0 3,0 0-3,0-1 17,0 1 7,0 0-20,-34-35-5,34 35-3,0-1 20,0 1-16,0 0-6,0 0 23,0-1-8,0 1 7,0 0-13,0 0 6,0-1 8,0 1 6,0 0-21,0 0 22,0 0 8,0-1 0,0 1-30,0 0 31,0 0 13,34-35 10,1 34-39,-35 1 22,35-35-29,0 0 21,-35 35-14,34-35 1,1 0-1,-35 35-1,35-35 0,0 0 9,0 0-1,-1 0-22,1 0 38,0 0-8,0 0 7,-1 0-37,1 0 45,0 0 1,0 0-8,-1 0-22,1 0 29,0 0-1,-35-35-12,35 35-42,0 0 25,-35-35 8,34 35-15,-34-35-9,0 1 40,35 34-49,-35-35 18,0 0-10,0 0 1,0 1 16,0-1 24,0 0-17,35 0-15,0 35 55,-35-35-69,34 35 21,-34-34-9,35 34 3,-35-35 31,35 35-48,-35-35 15,35 35 2,-1 0 7,-34-35-17,35 35 32,0-34 46,0 34-37</inkml:trace>
    </iact:actionData>
  </iact:action>
  <iact:action type="add" startTime="43567">
    <iact:property name="dataType"/>
    <iact:actionData xml:id="d1">
      <inkml:trace xmlns:inkml="http://www.w3.org/2003/InkML" xml:id="stk1" contextRef="#ctx0" brushRef="#br0">8692 4902 0,'35'0'545,"0"0"-521,0 0-9,0 0 0,-1 0-7,1 0 7,0 0 3,0 0 3,-1 0-13,1 0 7,0 0 1,0 0-1,-1 0-6,1 0 5,0 0 1,0 0-7,0 0 0,-1 0-1,1 0 1,0 0 1,0 0-3,-1 0 10,1 0-9,0 0 2,0 0 7,-1 0-2,1 0-6,-35 35-1,35-35 1,0 0 7,0 34 2,-1-34-11,1 0 3,35 0 13,-36 0-5,1 0-3,0 0 1,0 0-7,0 0 0,34 0 7,-34 0 1,0 0-1,-1 0 0,1 0-7,0 0 7,0 0 1,-1 0-9,1 0 1,0 0 7,0 0-7,34 0 8,-34 0-1,0 0-6,0 0-2,-1 0 0,36 0 8,-70 35-7,35-35 1,34 0 5,-34 0 17,0 0 30,0 0 62,-1 0-53,1 0 76,0 0-85,0 0-22,-1 0 15,1 0 31</inkml:trace>
    </iact:actionData>
  </iact:action>
  <iact:action type="add" startTime="47460">
    <iact:property name="dataType"/>
    <iact:actionData xml:id="d2">
      <inkml:trace xmlns:inkml="http://www.w3.org/2003/InkML" xml:id="stk2" contextRef="#ctx0" brushRef="#br0">13560 3929 0,'0'34'622,"0"1"-599,0 0-8,-34 0 9,34-1-17,0 1 17,0 0-9,0 0 1,0-1-10,0 1 17,0 0-7,0 34-1,0-34 9,0 0-7,0 0-4,0 0-5,0-1 15,0 1-8,0 0 516,0 0-522,0-1 5,0 1-6,0 35 7,0-36 0,0 1-7,0 0 1,0 0 5,0-1-6,0 1 1,0 0-3,0 0 2,0 0 0,0-1-1,0 36 10,0-35-3,0-1-5,0 1-2,0 0 1,0 0-1,0-1 2,0 1-3,0 35 10,0-36-1,0 1-7,0 0 7,0 0-6,0-1 5,0 1 3,0 0-11,0 0 10,0 0 7,0-1-8,0 1-6,0 0 5,0 0 3,34-35 444,-34 34-431,0 1-7,0 0 0,0 0 0,0-1 0,0 1-15,0 0 7,0 0 8,0-1-7,0 1-7,0 0 5,0 0 1,0-1 2,0 1-11,0 0 10,0 0-1,0 0 0,0-1-6,0 1 5,0 0 2,0 34-1,0-34 1,0 0-9,0 0 1,0-1 7,0 1-6,0 0 7,0 0-1,0-1-1,0 1 9,0 0 470,0 0-478,0 0 8,0-1-8,0 1 1,0 0-7,0 0 5,0-1 1,0 1 1,0 0-9,0 0 10,0-1-1,0 1 6,0 0-6,0 0-8,0-1 13,0 1-5,0 0 14,0 0-21,0-1 29,0 1-15,0 0 15,0 0-23,35-35-5,-35 35 19,0-1 17,35-34-30,-35 35 16,0 0-10,35-35 9,-35 35-16,0-1 23,34-34 8,-34 35-38,35 0 92,0-35-45,0 0-18,0 0 18,-1 0-2,1 0 1,0 0-31,0 0 31,-1 0 0,1 0-16,0 0-15,0 0 31,-1 0 15,1 0 8,0 0-45,-35-35 21,35 35-46,-35-35 32,35 35-30,-35-34 21,34 34-22,1 0 23,-35-35 0,35 0 21,0 0 48,-35 1-61,34 34-16,-34-35-6,0 0 73,35 35-81</inkml:trace>
    </iact:actionData>
  </iact:action>
  <iact:action type="add" startTime="57052">
    <iact:property name="dataType"/>
    <iact:actionData xml:id="d3">
      <inkml:trace xmlns:inkml="http://www.w3.org/2003/InkML" xml:id="stk3" contextRef="#ctx0" brushRef="#br0">12170 5423 0,'34'0'254,"1"0"-194,0 0-35,0 0-4,-1 0-6,1 0 9,0 0-9,34 0 1,-34 0-1,0 0 0,0 0 0,0 0-7,-1 0 0,1 0 7,0 0-7,0 0-1,-1 0 9,36 0 1,-35 0-3,-1 0-7,1 0 1,0 0 1,35 0 5,-36 0 1,1 0-7,35 0 7,-36 0 1,1 0-8,0 0 0,0 0-1,34 0 1,1 0 7,-35 0-7,34 0 7,-34 0 0,0 0-5,-1 0-4,1 0 9,0 0-6,0 0-1,0-34-2,-1 34 2,1 0 0,0 0-1,0 0 1,-1 0 0,1 0 1,35 0-1,-36 0-2,1 0 2,0 0-1,0 0 9,0 0-7,-1 0-2,1 0 7,35 0 2,-36 0 1,1 0-3,0 0-6,0 0-1,-1 0 8,1 0-7,0 0 15,0 0 16,0 0 22,-1 0 148</inkml:trace>
    </iact:actionData>
  </iact:action>
  <iact:action type="add" startTime="60636">
    <iact:property name="dataType"/>
    <iact:actionData xml:id="d4">
      <inkml:trace xmlns:inkml="http://www.w3.org/2003/InkML" xml:id="stk4" contextRef="#ctx0" brushRef="#br0">18185 3199 0,'0'34'461,"-35"1"-452,35 0-2,0 0 8,0-1-8,0 1 8,0 0 1,-35-35-1,35 35-7,0-1-1,0 1 1,0 0 7,0 34 1,0-34-1,0 0-7,0 0 0,0 0 7,0-1-6,0 1-1,0 0 0,0 34 6,0-34 2,0 0 6,0 0 16,0-1 363,0 1-392,0 0 4,0 0-5,0-1 0,0 36 1,0-35-3,0 34 3,0-34-2,0 35 2,0-1-3,0 35 2,0-34-1,0-1 3,0-34-3,0 0-1,0 34 3,0 1-2,0-35 0,0 0 1,0-1 0,0 1 1,0 0-3,0 0 2,0-1 0,0 36-1,0-35 3,0 34 3,0-34 3,0 0-9,0-1 1,0 1 0,0 0 7,0 34 1,0-34 7,0 0 400,0 35-408,0-36 2,0 1-10,0 0 0,0 34 1,0-34-1,0 35 10,0-36-11,0 36 10,0-35-9,0-1 2,0 1-1,0 0 6,0 0-6,0-1 1,0 1 5,0 0 9,0 0-8,0 0 1,0-1-1,0 1 9,0 0-1,0 0-16,0-1 16,0 1 0,0 0-7,0 0 1,0-1 4,0 1-6,0 0 432,0 0-425,0-1 9,0 1-8,0 0-6,0 0-10,0 0 8,0-1 0,0 1 8,0 0-15,0 0 16,0-1-9,0 1 7,0 0-12,0 0 11,0-1-5,0 1 22,0 0-14,0 0-16,0-1 23,0 1-9,0 0 8,0 0-14,0-1 7,0 1 1,35-35-1,-35 35-9,0 0 10,0 0 15,35-35-9,-35 34-13,35-34 20,-35 35-29,0 0 16,34-35 7,-34 35-10,35-35-12,0 0 45,-35 34-47,35 1 47,-35 0-23,34-35-22,1 0 14,0 0 15,-35 35-9,35-35-13,0 0 23,-1 0-25,1 0 17,0 0 7,0 0-14,-1 0-9,1 0-7,0 0 7,0 0 9,-1 0 67,1 0-75,0 0 30,0 0 9,0 0-10,-1 0-28,1 0 27,0 0 3,0 0-1,-1 0-31,1 0 9,0 0 14,0 0 0,0-35-14,-35 0-1,34 35-16,1 0 16,-35-35-14,35 35 5,0 0-6,-35-34 7,34 34 8,-34-35-7,35 35-9,-35-35 10,35 35-2,0 0 8,-35-35-16,34 35 31,1-34 25,-35-1 259</inkml:trace>
    </iact:actionData>
  </iact:action>
  <iact:action type="add" startTime="68966">
    <iact:property name="dataType"/>
    <iact:actionData xml:id="d5">
      <inkml:trace xmlns:inkml="http://www.w3.org/2003/InkML" xml:id="stk5" contextRef="#ctx0" brushRef="#br0">17037 4902 0,'35'0'407,"0"0"-390,0 0-4,0 0-5,-1 0 0,1 0 1,0 0 5,0 0-6,-1 0 0,1 0-1,0 0 2,0 0 5,-1 0 1,1 0 1,0 0-8,0 0-1,0 0 1,-1 0-1,1 0 1,0 0 0,0 0 1,-1 0-3,36 0 10,-35 0-1,-1 0-7,1 0 1,0 0-3,0 0 9,0 0-7,-1 0 0,1 0 0,35 0 8,-36 0-2,1 0-5,0 0-1,0 0 6,-1 0-5,1 0 5,0 0-6,0 0 0,0 0 9,-1 0-12,1 0 3,0 0 0,0 0-1,-1 0 9,1 0-8,-35-35-1,70 35 3,-36 0 4,36 0-7,0 0 9,-36 0-1,1 0-6,-35-35-3,70 35 4,-36 0 3,1 0 3,0 0 14,0 0-14,0 0 45,-1 0 609,1 0-632,0 0-30,0 0 30,-1 0 85</inkml:trace>
    </iact:actionData>
  </iact:action>
</iact:actions>
</file>

<file path=ppt/ink/inkAction3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30T15:45:13.362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act:action type="add" startTime="29794">
    <iact:property name="dataType"/>
    <iact:actionData xml:id="d0">
      <inkml:trace xmlns:inkml="http://www.w3.org/2003/InkML" xml:id="stk0" contextRef="#ctx0" brushRef="#br0">12587 3824 0,'0'35'1514,"0"0"-1483,0 0 8,0-1-1,0 1-14,0 0-8,0 0 0,0-1-3,0 1 4,0 0-3,0 34 1,0-34 9,0 0-17,0 34 17,0-34-9,0 0 0,0 0-7,0 0 7,0-1 2,0 1-2,0 0-8,0 0 0,0 34 1,0 1 7,35-36-6,-35 1-1,0 0-2,0 34 2,0 1 8,0-35-8,34 34 8,-34-34-2,0 35-6,0-1 0,0-34-1,0 0 2,0 69-3,0-35 2,0-34 0,0 35 0,0-36-1,0 36 2,0-35-2,0 0 0,0 34 1,0-34 0,0 0-1,0-1 1,0 36 1,0-35-3,0-1 2,0 1 0,0 35 1,0-36-3,0 1 3,0 35-2,0-36 2,0 36-3,0-35 2,0 0-1,0 34 1,0-34 0,0 0-1,0-1 17,0 1 499,0 0-508,0 0 0,0 34 1,0-34 0,0 0-8,0 34 6,0-34-4,0 35 3,0-36 3,0 1-7,0 0-3,0 0 9,0-1-6,0 1-1,0 0 0,0 0 8,0 34-3,0-34 2,0 0-7,0-1 0,0 1 1,0 35 5,0-36 2,0 1-9,0 0 3,0 0-5,0 0 5,0 34 3,0-34 3,0 0-7,0-1-2,0 1 8,0 0-6,0 0 6,0-1-9,0 1 2,0 0 7,0 0-6,0-1 6,0 1-8,0 0 9,0 0-9,0-1 1,0 36 7,-34-35 1,34 0-8,0-1-1,0 1 2,0 0 6,0 0-8,0-1 1,0 1 1,-35-35-3,35 35 4,0 0-5,0-1 3,-35-34 0,35 35-1,0 0 3,0 0-3,-35-1 8,35 1-7,0 0 0,0 0 7,0 0-6,0-1-4,-35 1 3,35 0 1,0 0-1,-34-1-2,34 36 11,0-35-11,0-1 2,-35 1 0,35 0 7,0 0 0,0-1-7,0 1 7,0 0 24,0 0 7,0-1-23,0 1 23,0 0 8,0-70 684,0 0-715,0 1-15,0-1 30,0 0-7,0 0 1,0 1-17,0-1 69,0 0-45,0 0-7,0 1-17,0-1 15,0 0 0,0 0-5,0 1 12,0-1-30,0 0 24,0 0-6,0 1 19,0-1-36,0 0 54,35 35-53,-35-35 13,0 0 1,0 1 1,0-1 7,34 35-17,-34-70-6,35 70 1,-35-34 5,0-1-7,35 35 9,-35-35-9,0 0 1,0 1 7,35-1 10,-35 0-19,0 0 10,0 1-1,35-1 0,-35 0 1,0 0-8,34 35 7,-34-35-6,0 1 12,35-1 4,-35 0-17,0 0 7,35 1 16,-35-1-2,0 0-12,35 0-3,-35 1 11,34 34-19,-34-35 10,0 0-2,0 0 11,0 1-3,35 34-6,-35-35-9,0 0 8,0 0 8,35 35-7,-35-34 8,0-1 44,0 0-44,35 35-17,-1 0 16,-34-35 1,35 35-18,-35-35 27,35 35-24,0 0 11,-35-34-12,35-1-1,-1 35 10,-34-35-3,35 35-5,0-35 21,0 35-15,-1 0 10,-34-34-11,35 34-6,0 0 14,0-35-6,-1 35 22,1 0-7,0 0-7,-35-35-17,35 35 9,0 0-2,-1 0 9,1 0 1,0 0-1,0 0-8,-1 0 10,1 0 4,0 0-5,0 0-8,0 0 6,-1 0 8,-34 35-13,35 0-3,0-35 17,-35 34-16,35-34 0,-35 35 1,34-35-1,-34 35-7,0 0 0,35-35 7,-35 34-7,35-34 9,-35 35-10,0 0 15,0 0-13,35-35 5,-35 35-5,0-1 13,34 1 1,-34 0-14,0 0 12,0-1 4,35 1-3,-35 0-13,0 0 13,0-1 1,0 36-1,0-35 2,0-1-1,0 1 1,0 0-16,0 0 21,0-1-13,0 1 16,0 0-18,0 0 16,0 0-5,0-1 6,0 1-25,0 0 32,0 0-14,0-1 0,0 1-10,0 0 3,0 0 6,0-1 15,0 1-15,0 0 14,0 0 9,0-1 8,0 1-15,-35-35-1,35 35-22,0 0 30,-34-35-8,34 35-28,0-1 42,-35-34-43,35 35 5,-35-35 24,35 35-22,-35 0 37,1-35-6,34 34-39,-35 1 91,0-35-68,35 35-16,-35 0 24,35-1-1,-34-34-29,34 35 7,-35-35 44,35 35-52,-35-35 22,35 35 1,-35-35 0,35 34 569,0 1-585,0 0 10,0 0 12,-35-35-22,35 34 16,0 1-7,-34 0 61,-1-35-62,0 0 16,0 0-10,35 35-12,-34-35-11,-1 0 11,0 35 12,0-35-5,0 0 0,1 0 5,-1 0-21,35 34 9,-35-34-4,0 0 11,1 0-9,-1 0 3,0 0 4,0 0 7,1 0 2,-1 0-23,0 0 22,0 0 16,0 0 1,1 0-32,-1 0 10,0 0-2,0 0-9,1 0 2,-1 0-2,0 0 18,0 0 5,1 0-13,-1 0 14,0 0-7,0 0 23,0 0 1</inkml:trace>
    </iact:actionData>
  </iact:action>
  <iact:action type="add" startTime="42746">
    <iact:property name="dataType"/>
    <iact:actionData xml:id="d1">
      <inkml:trace xmlns:inkml="http://www.w3.org/2003/InkML" xml:id="stk1" contextRef="#ctx0" brushRef="#br0">15994 4102 0,'0'35'2122,"0"0"-2099,0 34 0,0-34 1,0 0-18,0 0 2,0-1 7,0 1-5,0 0-3,0 0 8,0 34-6,0-34 4,0 0-5,0 0 1,0-1-3,0 1 10,0 0-7,0 0-3,0-1 10,0 1-9,0 0 3,0 0 4,0-1 1,0 1 0,0 0-7,0 0 7,0 0 9,0-1-9,0 1-8,0 0 9,0 0 8,0-1-10,0 1 1,0 0-6,0 0 6,0-1 0,0 1 0,0 0-7,0 0 7,0-1 1,0 1 7,0 0-15,0 0 16,0-1-10,0 1 1,0 0-6,0 0 13,0 0-7,0-1 1,0 1-7,0 0 13,0 0-7,0-1 0,0 1-7,0 0 7,0 34 10,0-34-3,0 0-15,0 0 9,0-1-9,0 1 9,0 0 1,0 0-3,0-1-7,0 1 17,0 0-8,0 0 461,0 0-469,0-1 6,0 1-5,0 0-1,0 0 5,0-1-4,0 36 7,0-35-2,0-1 1,0 1-7,0 0 8,0 0 0,0-1-9,0 1 0,0 0 10,0 0-11,0 0 2,0-1 1,0 1-1,0 0 6,0 0-7,0 34 9,0-34-1,0 34 2,0-34-3,0 0-5,0 0 5,0-1-7,0 1 1,0 35 8,0-36-9,0 1 9,0 0-7,0 0-3,0 34 10,0-34-1,0 0-6,0 0-1,0-1-2,0 36 11,0-35-10,0-1 0,0 1 2,0 0 6,0 0-7,0-1-2,0 1 9,0 0 1,0 0-1,0-1-6,0 1 5,0 0 2,0 0-1,0 0-7,0-1 15,-34 1 2,34 0-4,0 0 2,0-1-14,0 1 13,-35 0-7,35 0 8,0-1-14,0 1 5,0 0 10,0 0 0,0-1-18,0 1 10,0 0 7,0 0-6,0 0-11,0-1 9,0 1 9,0 0-9,0 0-7,0-1 7,0 1 0,0 0 0,0 0-6,0-1 7,0 1-10,-35 0 11,35 0-9,0-1 6,0 36 2,0-35-2,0-1 2,0 1 499,0 0-475,0 0-34,0 0 17,0-1 1,0 1 7,0 0-8,0 0 15,0-1 8,0-68 400,0-1-423,0 0-15,0 0 15,0 1 7,0-1-4,0 0-21,0 0 18,0 0 2,0 1-4,0-1 3,0 0-17,35 0 17,-35 1 6,0-1-15,35 0 1,-35 0 8,0 1-2,0-1 2,0 0-10,0 0 10,0 1 6,0-1-6,0 0-9,0 0 0,0 1 16,0-1 0,0 0-16,0 0 8,0 0 15,0 1-7,0-1-15,0 0 16,0 0-10,0 1 1,0-1-16,0 0 16,0 0 331,34 1-338,-34-1-9,0 0 1,0 0 7,35-34 0,-35 34 1,0 0-8,0 0 8,35 1-2,-35-1 2,0 0-1,0 0-4,0 1 10,0-1 1,0 0-6,35 0-1,-35 1 0,0-1 1,34 35 0,-34-35-8,0 0 16,0 1 52,0-1 0,35 35-53,-35-35-1,35 35-13,-35-35 22,0 1 37,35 34-60,-1-35 61,1 0-46,-35 0-7,35 35-1,0-35 0,0 35 31,-35-34-22,34 34 8,-34-35-11,35 35 3,-35-35-9,35 35 0,0 0 9,-35-35-17,34 35 10,1 0 4,0 0-12,-35-34 6,35 34-7,-1 0 15,1 0-8,0 0-6,0 0 13,0 0 1,-1 0 0,1 0-8,0 0 0,0 0 9,-1 0-1,1 0-8,0 0 8,0 0 8,0 0-8,-1 0-7,1 0 8,0 0-2,-35 34-7,35-34 0,-1 0 0,-34 35 1,35-35-1,-35 35-7,35-35 23,-35 35-8,35-35 7,-35 34-20,0 1 11,0 0-11,34-35 5,-34 35-9,35-35 2,-35 35 16,0-1-10,0 1 3,35-35-9,-35 35 0,0 0 14,0-1-7,0 1 0,0 0 2,0 0 5,0-1 2,0 1-18,0 0 17,0 0-7,0-1 7,0 1-6,0 0 4,0 0 2,0-1 1,0 1-10,0 0 4,0 0 3,0 0-6,0-1 8,0 1-7,0 0 9,0 0 5,0-1-8,0 1-14,0 0 23,0 0 11,-35-1-16,35 1-10,-35-35 8,35 35-10,0 0 17,0-1 0,-34-34-14,34 35-5,-35 0 28,35 0-2,-35-35-14,35 35-9,0-1-8,-35 1 25,1 0-1,34 0 6,-35-1-13,35 1 22,-35-35 0,35 35-37,-35 0 36,1-35-13,34 34-18,0 1 11,-35-35-4,35 35 42,-35-35-57,35 35 40,-35-35-38,0 0 7,35 34 116,-34-34-123,-1 35 16,0-35 0,0 35-11,1-35 19,34 35-9,-35-35-15,0 0 52,35 34-51,-35-34-1,35 35 7,-35-35-8,35 35 425,-34-35-424,34 35 13,-35-35-13,0 35 9,35-1-3,-35-34-5,35 35-3,-34-35 9,-1 0 1,0 35-9,0-35 16,1 35 1,-1-35-9,0 0 1,0 34-1,0-34 0,1 0 8,-1 0 8,0 0-16,0 0 8,1 0 17,-1 0 22,0 0-25</inkml:trace>
    </iact:actionData>
  </iact:action>
  <iact:action type="add" startTime="55558">
    <iact:property name="dataType"/>
    <iact:actionData xml:id="d2">
      <inkml:trace xmlns:inkml="http://www.w3.org/2003/InkML" xml:id="stk2" contextRef="#ctx0" brushRef="#br0">21106 3164 0,'0'35'1530,"0"-1"-1498,0 1-18,0 0-6,0 0 1,0-1 5,0 1-5,0 0-3,0 0 2,0-1 0,0 1 1,0 0-3,-35-35 2,35 69 1,0-34 5,0 0-6,-35 0 0,35 0-1,0-1 2,0 1-2,0 35 0,-35-36 1,35 36 1,0-35-3,-34-1 2,34 1-1,0 0 1,0 0 1,0-1-3,-35 1 10,35 0-8,0 0 24,0-1 375,0 1-384,0 35-8,0-35-8,0 34 8,0-34-6,0 34 5,0 1-4,0-1 4,0 1-6,0-35-1,0 34 2,0-34-3,0 35 2,0-1 0,0-34-1,0 34 1,0-34 1,0 69-3,0-69 4,0 35-4,0-1 1,0-34 1,0 34 0,0 1-1,0 0 1,0-1 0,0-34 1,0 69-1,0-69-2,0 0 4,0 34-3,0-34 1,0 34-2,0 1 4,-35-1-5,35-34 4,0 70-2,0-71 0,0 36 1,0-35 1,0 69-3,-35-35 3,35 1-2,0-1 0,-35-34 3,35 35-4,0-1 1,0 36 1,0-71 0,0 36 1,0-35-2,0 34 1,0 1-2,-34-36 3,34 1-1,0 35-1,0-1 10,-35-34-3,35 0 371,0 0-355,0-1-23,0 1 9,0 35-1,0-36 1,0 1 1,0 0-11,0 0 1,0-1 1,0 1 0,0 0-1,0 0 1,0-1 1,0 1-3,0 0 3,0 34 7,0-34-1,0 35-8,0-35 8,0-1-7,0 1-1,0 0 1,0 34 7,0-34 1,0 0-1,0 0-5,0-1-4,0 1 10,0 0-1,0 0 0,0-1-8,0 36 9,0-35 9,0 0-10,0-1 6,0 1-5,0 0 15,0 0-8,0-1 22,0 1 25,0 0-39,0 0 22,0-1 2,0 1-16,0 0-33,0 0 25,0-1 1,0 1 13,0 0-22,0 0 23,0-1 477,0 1-468,0 0-41,0 0 33,0 0-23,0-1 7,0 1-23,0 0 13,0 0 11,0-1 5,0 1-13,0 0 22,-35-35 315,35-35-336,0 0-12,0 1 3,0-1 8,0 0-1,0 0-16,0 1 17,0-1-1,0 0 0,0 0-9,0 0 17,0 1 0,0-1-8,0 0-8,0 0 25,0 1-3,0-1 294,35 0-324,-35-34 3,35 34-4,-1 0 2,-34-34-1,35 34 1,-35 0 0,35-34 1,-35 34-3,35 0 4,34-69-4,-69 69 9,35-35-5,-35 36-5,0-1 3,35 35 1,-35-35-3,35 0 10,-35 1 8,0-1 7,0 0-1,0 0 15,0 1-21,0-1 268,34 35-254,-34-35 32,0 0 891,35 35-946,-35-35 0,35 35 24,-35-34-31,35 34 15,-35-35 0,34 35-8,1-35 17,-35 0-9,35 35-7,0 0-10,0 0 17,-35-34-14,34 34 13,1 0 2,0 0-8,0 0 7,-1 0-2,1 0 3,0 0-9,-35-35 2,35 35-11,-1 0 17,1 0-8,0 0-7,0 0 15,0 0-8,-1 0 1,1 0-1,0 0-6,0 0 14,-1 0-8,1 0 1,0 0-2,0 0 11,-35 35-11,34-35-7,1 0 16,0 0-15,-35 34 1,0 1 7,35-35-10,0 0 17,-35 35-14,0 0 13,34-35-13,1 34 12,-35 1-11,0 0 13,35-35-17,-35 35 3,0 0 14,0-1-15,35-34-2,-35 35 9,0 0 9,0 0-9,34-35-6,-34 34-3,0 1 18,0 0-7,0 0 4,0-1-13,0 1 16,0 0-2,0 0 2,0-1-10,0 1 470,0 0-444,0 0-18,0 0-13,0-1 14,35-34-16,-35 35 0,0 0 9,0 0-9,0-1 1,0 1 9,0 0-3,0 0-7,0-1 9,0 1 7,0 0-15,0 0 7,0-1 0,0 1 1,0 0-9,0 0 17,0-1 8,0 1-10,0 0-7,0 0 9,0 0 0,-35-35-9,35 34 0,0 1-7,-34 0 21,-1 0 11,0-1-11,0-34-20,35 35-2,-34-35 8,34 35 16,-35-35-16,35 35 23,-35-35-6,0 0-2,0 0-15,35 34 1,-34-34-8,34 35 7,-35-35 2,0 0-3,0 35 18,1-35-18,-1 0 1,0 0-7,35 35 9,-35-35-11,1 0 32,-1 0-22,0 0-1,0 0-4,0 0-6,1 0 10,-1 0-5,0 0-5,0 0 11,1 0-9,-1 0 16,0 0 1,0 0-1,1 0-14,-1 0 14,0 0 6,0 0-5,0 0-9,35 34 31,-34-34-37,-1 0 52,0 0-16,0 0-7,1 0 18,-1 0 4,0 0 1,0 0-38,1 0 40,-1 0 107,0 0-64,0 0-60,35-34-15,0-1 115,-35 35-131,35-35 17,0 0 21,0 1 1,-34 34-47,34-35 40</inkml:trace>
    </iact:actionData>
  </iact:action>
  <iact:action type="add" startTime="71824">
    <iact:property name="dataType"/>
    <iact:actionData xml:id="d3">
      <inkml:trace xmlns:inkml="http://www.w3.org/2003/InkML" xml:id="stk3" contextRef="#ctx0" brushRef="#br0">25278 2920 0,'0'35'883,"0"0"-860,0 0 1,0 0-2,0-1-13,0 1 13,0 0 16,0 0-14,0-1-9,0 1-8,0 0 9,0 0-1,0-1 1,0 1-9,35 0 16,-35 0 1,0-1-1,0 1-15,0 0 14,0 0 3,0-1 4,0 1-20,0 0 28,0 0-5,0 0-2,0-1-23,0 1 17,0 0-1,0 0 15,0-1 446,0 1-452,0 0-9,0 34 0,0-34-7,0 0-2,0 0-6,0-1 8,0 1 0,0 0-1,0 0-6,0-1 4,0 1-4,0 35 5,0-35-6,0-1-1,0 1 1,35 0 1,-35 0-2,0 34 2,34-34-2,-34 34 1,0-34-1,0 35 1,0-36 0,0 1-2,0 0 3,0 35-2,0-36 0,0 1 2,0 0-1,0 0-2,0-1 3,0 36-2,0-35 0,0-1 1,0 36 0,0-35 0,35 34 0,-35 1 7,0-36-8,0 1 1,0 0 0,0 0-1,0 0 3,0-1-4,0 36 9,35-70-5,-35 35-5,0-1 3,0 1 1,0 0 5,0 0-6,0-1 7,0 1-6,0 0-2,0 0 9,0-1-9,0 1 8,35 0 0,-35 0 1,0-1-1,0 1 439,0 0-439,0 35 1,0-36-8,0 36 9,0-35-12,0-1 3,0 1 0,0 0 2,0 0-5,0 34 4,0-34 6,0 0-8,0-1 2,0 1-1,0 35-2,0-35 9,0 34-7,0-34 0,0 0-1,0 34 2,0-34-2,0 0 1,0 34-1,0-34 2,0 0-2,0-1 0,0 36 1,0-35 1,0-1-3,0 1 2,0 0 0,0 0-1,0 0 1,0-1 0,0 1 0,0 35-1,0-36 9,0 36-9,0-35 1,0 34 7,0-34-7,0 0 0,0-1-1,0 1 1,0 0 0,0 34 0,0-34 8,0 0-2,0 0-6,0 0 0,0-1-1,0 1 9,0 0-7,0 0-3,0-1 18,0 1 406,0 0-407,0 0-6,34-35-3,-34 34-7,0 1 9,0 0-7,0 0 5,0-1-5,0 1 5,0 0-6,0 0 8,0 0-9,0-1 0,0 1 1,0 0 7,0 0-6,0-1-2,0 1 8,0 35 0,0-36 1,0 36-1,0-35 2,0-1-10,0 1 0,0 0 1,0 0 7,0-1 0,0 1-7,0 0 9,0 0-3,0 0 1,0-1-6,0 1 7,0 0-10,0 0 10,0-1-1,0 1 0,0 0 2,0 0-3,0-1 3,0 36-1,0-35 6,0-1-8,0 1 2,0 0-9,0 0 9,0 0 0,0-1-7,0 1-4,0 0 19,0 0 0,0-1-2,0 1 24,0-70 384,0 1-414,0-1-7,0 0-2,0 0 8,0 1-8,0-1 16,0 0 0,0 0 8,0 0-15,0 1 7,0-1-15,0 0 30,0 0 40,0 1-55,0-1-17,0 0 26,0 0 21,35 1-22,-35-1-22,0 0 5,0 0 10,0 1-2,0-1 10,0 0 28,0 0-21,0 0-8,0 1-1,0-1 124,0 0-131,0 0 15,0 1 33,0-1-48,0 0 14,0 0 11,0 1-4,0-1-20,0 0 14,0 0 31,0 1-38,0-1-15,0 0 37,0 0 348,0 1-378,0-1-8,0 0 17,0 0-3,0 0-13,0 1-9,0-1 17,0 0 0,0 0-2,0 1 0,0-1 49,0 0-34,0 0 9,0 1 39,0-1-30,0 0 82,0 0-45,0 1-22,35 34-40,-35-35 16,35 35-22,0-35 0,-1 35 5,-34-35-12,35 35-10,0 0 24,-35-35-24,35 35 8,-35-34-6,34 34 5,1 0 2,0 0 7,0-35 0,-1 35 0,1 0-7,0 0 14,0 0-6,0 0-2,-1 0-6,1 0 7,0 0 0,0 0-8,-1 0 2,1 0-1,0 0 5,0 0 4,0 0-4,-1 0-13,1 0 16,0 0-2,0 0 9,-1 0-24,1 0 24,0 0-8,-35 35-7,35-35-9,-1 34 9,1-34 8,-35 35-10,35-35 2,0 35 9,0-35-20,-1 0 18,-34 35-15,35-35 7,0 35 18,0-35-27,-35 34 9,34-34 1,1 35 22,0 0 9,0-35-32,-35 35 8,0-1-8,34-34 0,-34 35-7,0 0 17,0 0-3,35-1-6,-35 1-2,35 0 17,-35 0-16,0-1 0,35-34-7,-35 35 8,0 0 8,0 0-1,0 0-9,0-1 10,0 1-2,0 0 2,0 0-9,0-1 0,0 1 8,0 0 1,0 0-17,0-1 17,0 1-1,0 0 0,0 0-15,0-1 21,0 1-4,0 0 4,0 0 10,0-1-16,0 1 23,0 0 10,0 0-12,0 0-20,-35-35 15,35 34-25,0 1 32,0 0 8,-35-35-30,35 35-17,-35-1 46,35 1-6,-34-35-40,34 35 731,0 0-714,0-1-1,0 1 7,0 0-6,0 0-8,0-1 7,0 1 7,0 0-13,0 0-3,0 0 16,0-1 18,0 1-4,0 0-28,-35-35 15,35 35 1,0-1 6,0 1 16,-35-35-46,35 35 6,0 0 33,-35-35-40,35 34 31,-34-34-7,34 35-16,-35-35 1,35 35 14,0 0-6,-35-35-9,35 34 23,-35-34 70,1 35-78,-1-35-22,0 0 8,35 35-1,-35-35-7,35 35 7,-35-35-7,1 0 0,-1 0 22,35 34-21,-35-34-1,-34 0 15,34 0-9,0 0 11,0 35-12,1-35 3,-1 0-1,0 0 9,0 0-9,0 0-8,1 0 9,-1 0-1,0 0 8,0 0-7,1 0 7,-1 0 0,0 0 0,0 0-14,0 0 15,1 0 6,-1 0-9,0 0 4,0 0 27,1 0 2,34-35-29,-35 35 12,0 0-7,35-34 24,-35-1-29,1 35 35,34-35-37,0 0 70,-35 35-86,35-34 41,0-1-19,-35 35-14,0 0 101,35-35-55,-35 35 24,35-35-78</inkml:trace>
    </iact:actionData>
  </iact:action>
</iact:action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5DF44-1A3C-4C5A-907F-E03782FE5E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3384CA-9DA3-4283-A3B6-AEA0AC3D8A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9E0FA-2C4E-4D66-A4C5-B099A249F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6453-B618-48D9-971E-A2D4C23DF9EC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B99BC-70FD-47AA-BC9D-60BBB6D69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B9C10-3780-4975-BA0E-F8E3082BC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8C3-9CF5-41A4-B043-D06945FFB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316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8DC00-6BBA-45AD-8DC1-4A47D2E16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8735B3-BF1E-4E19-A8BF-D7DC86F3BF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4E47B9-4BA1-4F60-861E-BDD18CB37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6453-B618-48D9-971E-A2D4C23DF9EC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37A67-ABF8-4627-9D12-72429AAF2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321D4-ACBA-48EF-BF37-A8F9DDB11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8C3-9CF5-41A4-B043-D06945FFB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325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07DE3D-CB64-48C7-87FA-3034818C00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7B3CD2-4CCC-4605-98CF-8857161C2B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D8233-401F-420A-8A2D-0D62786A7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6453-B618-48D9-971E-A2D4C23DF9EC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D4A62-2D77-4E21-B70A-FC7FE2B03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9A477-AF2D-4B7F-921E-9E81706EC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8C3-9CF5-41A4-B043-D06945FFB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073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D54B4-2F47-410D-BE75-E87E581DD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D716F-488F-4ABF-B21D-0EACA6153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7D052-1591-4C89-A6C0-4FF19CF2C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6453-B618-48D9-971E-A2D4C23DF9EC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5E9A9-2A58-4F4F-8919-A0E9641BE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B118D-C7DD-46C1-9F5E-CD94085B7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8C3-9CF5-41A4-B043-D06945FFB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830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FC347-F879-4B45-A318-BA0B6AFEB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E6D5EE-1995-40A9-AB6D-9B7783EB3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CC971-368B-4112-998F-50CD45ACD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6453-B618-48D9-971E-A2D4C23DF9EC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FF6B4-60A7-472E-8690-33C0E55B0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B571F-37BB-4443-B1FB-81FE22125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8C3-9CF5-41A4-B043-D06945FFB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955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F3C1D-6DAC-4C48-BA9C-B36E89802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06633-9251-49C3-97A2-43795EC4BF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F126C7-E805-4BC9-B03F-7B2D11DEF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A9AC29-B453-490B-9ACF-F87736191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6453-B618-48D9-971E-A2D4C23DF9EC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1CA6A5-A752-48A6-8331-54EDFDF22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D6C6CD-C0FC-44B2-8DFF-0B8DC889F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8C3-9CF5-41A4-B043-D06945FFB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522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D733B-FF69-4FB7-8B80-3D6483AA2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9E95D3-019A-4758-A13B-2365B9E3F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71586F-24C7-4154-B22D-1F35378FC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5A32F8-2A72-4EB0-80F4-550ED46FC5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D97CE1-7574-4DF7-A6E5-B07180B90A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4D9CD9-A57C-4E2C-B1C5-DEA35FF8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6453-B618-48D9-971E-A2D4C23DF9EC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24BCBE-8605-4FDA-9165-F3AB26060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F8FE3F-3BAF-4A51-95CA-2DE6B1CA9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8C3-9CF5-41A4-B043-D06945FFB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994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E90CD-08FE-4A72-B0AD-F56753673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FD5F6D-FF88-4AA8-8E95-8E888FC46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6453-B618-48D9-971E-A2D4C23DF9EC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1709E1-ABE6-459B-AFFC-3838E8ACD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4A94DD-845C-49B4-AD99-8BB26CB2F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8C3-9CF5-41A4-B043-D06945FFB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234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9A7F30-2D22-4FC6-800D-083D199EE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6453-B618-48D9-971E-A2D4C23DF9EC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7D72E3-7D79-4AE2-A992-DBFD86EA8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9EA1F6-6EC4-4D8C-8CA7-969F7EBDF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8C3-9CF5-41A4-B043-D06945FFB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278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5D4FE-2108-4A1A-9B1F-BD442B29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C2785-27C1-4099-AA48-4D364890A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F29B91-1835-48DB-9E7A-B9619756AC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30DB45-7BF1-4320-BD36-0898EEF13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6453-B618-48D9-971E-A2D4C23DF9EC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36D255-D5FA-48DE-8BEB-A6E951BDA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2986-9951-4F51-B9D4-3E8D20220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8C3-9CF5-41A4-B043-D06945FFB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768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67A90-3D60-42A8-B6B5-93B48C852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85E197-436E-4105-8685-5F567FEFEA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55A8C8-74DC-4E2C-82F9-25274115A1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8BFA22-C08E-43A1-9105-806921D2E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6453-B618-48D9-971E-A2D4C23DF9EC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06AC6-EA4C-4FC4-8DB8-E239C6AF5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296232-AB36-4B8E-AADC-935613EDE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8C3-9CF5-41A4-B043-D06945FFB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476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2CFFCB-8394-40C4-9FC1-3E903197C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C8EBFF-6CF7-4736-9D33-FDF1DF2F8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3E96A-EED8-4D40-8FE3-0C9CC162AE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06453-B618-48D9-971E-A2D4C23DF9EC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F4AD17-98E2-4E2D-8DD4-9EBF7D827D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C6B1C-1632-4741-9217-327954D272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DD8C3-9CF5-41A4-B043-D06945FFB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166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5" Type="http://schemas.microsoft.com/office/2011/relationships/inkAction" Target="../ink/inkAction1.xml"/><Relationship Id="rId4" Type="http://schemas.openxmlformats.org/officeDocument/2006/relationships/image" Target="../media/image4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png"/><Relationship Id="rId5" Type="http://schemas.microsoft.com/office/2011/relationships/inkAction" Target="../ink/inkAction2.xml"/><Relationship Id="rId4" Type="http://schemas.openxmlformats.org/officeDocument/2006/relationships/image" Target="../media/image6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9.png"/><Relationship Id="rId5" Type="http://schemas.microsoft.com/office/2011/relationships/inkAction" Target="../ink/inkAction3.xml"/><Relationship Id="rId4" Type="http://schemas.openxmlformats.org/officeDocument/2006/relationships/image" Target="../media/image8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26DD3C-B9AC-44F3-87E1-89EA29AD03A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3" y="227514"/>
            <a:ext cx="2117188" cy="17117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1BB8D4-7736-40C5-AA68-7310DB1E2233}"/>
              </a:ext>
            </a:extLst>
          </p:cNvPr>
          <p:cNvSpPr txBox="1"/>
          <p:nvPr/>
        </p:nvSpPr>
        <p:spPr>
          <a:xfrm>
            <a:off x="3108960" y="1951158"/>
            <a:ext cx="64992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Owls class home learning </a:t>
            </a:r>
          </a:p>
          <a:p>
            <a:pPr algn="ctr"/>
            <a:r>
              <a:rPr lang="en-GB" sz="4000" dirty="0"/>
              <a:t>Monday 1</a:t>
            </a:r>
            <a:r>
              <a:rPr lang="en-GB" sz="4000" baseline="30000" dirty="0"/>
              <a:t>st</a:t>
            </a:r>
            <a:r>
              <a:rPr lang="en-GB" sz="4000" dirty="0"/>
              <a:t> February</a:t>
            </a:r>
          </a:p>
          <a:p>
            <a:pPr algn="ctr"/>
            <a:r>
              <a:rPr lang="en-GB" sz="4000" dirty="0"/>
              <a:t>Handwriting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4FFD0D4-0799-41BD-A969-082CDDB6D5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359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756"/>
    </mc:Choice>
    <mc:Fallback>
      <p:transition spd="slow" advTm="217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BBE5FA-F7A0-4056-B644-507BE0A040FB}"/>
              </a:ext>
            </a:extLst>
          </p:cNvPr>
          <p:cNvSpPr txBox="1"/>
          <p:nvPr/>
        </p:nvSpPr>
        <p:spPr>
          <a:xfrm>
            <a:off x="2124221" y="267287"/>
            <a:ext cx="10635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How to hold your pencil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606438-7850-43DC-A918-B7CA5A34FF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823" y="1493848"/>
            <a:ext cx="8989254" cy="5123875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2769B0BA-D870-4203-992F-7EE2F2AE1F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678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990"/>
    </mc:Choice>
    <mc:Fallback>
      <p:transition spd="slow" advTm="149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5B1DD6-7C2F-4CB7-BB26-5F82D21895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839" y="675249"/>
            <a:ext cx="6208755" cy="526857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D2F42E6-5CF1-4CCD-B23B-B04635BFCA9C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4030560" y="988920"/>
              <a:ext cx="3630240" cy="23281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D2F42E6-5CF1-4CCD-B23B-B04635BFCA9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21200" y="979560"/>
                <a:ext cx="3648960" cy="234684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058521F5-7242-4A08-A60E-E3624F64C0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31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534"/>
    </mc:Choice>
    <mc:Fallback>
      <p:transition spd="slow" advTm="575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839287-8E68-4A9B-A8D9-3D5AD8B321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883" y="615369"/>
            <a:ext cx="7680960" cy="534655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B952CA6-A9EA-477C-970D-2CE1C7A615D4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3129120" y="1151640"/>
              <a:ext cx="3943440" cy="17899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B952CA6-A9EA-477C-970D-2CE1C7A615D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19760" y="1142280"/>
                <a:ext cx="3962160" cy="180864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C65A2717-D5AA-4FFE-B448-84F6BEBF12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144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479"/>
    </mc:Choice>
    <mc:Fallback>
      <p:transition spd="slow" advTm="834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E09CE0-D1D3-4FCF-A732-628E8CB2FA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70" y="277937"/>
            <a:ext cx="5528602" cy="609033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8349067-6AF2-4151-B139-AA55536E3E68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4468680" y="1051200"/>
              <a:ext cx="5357880" cy="29664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8349067-6AF2-4151-B139-AA55536E3E6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59320" y="1041840"/>
                <a:ext cx="5376600" cy="298512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F10FF704-6061-4541-8F98-D3A0373309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171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4530"/>
    </mc:Choice>
    <mc:Fallback>
      <p:transition spd="slow" advTm="945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13</Words>
  <Application>Microsoft Office PowerPoint</Application>
  <PresentationFormat>Widescreen</PresentationFormat>
  <Paragraphs>4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Geraldine O'Marah</dc:creator>
  <cp:lastModifiedBy>Geraldine O'Marah</cp:lastModifiedBy>
  <cp:revision>13</cp:revision>
  <dcterms:created xsi:type="dcterms:W3CDTF">2021-01-08T11:55:18Z</dcterms:created>
  <dcterms:modified xsi:type="dcterms:W3CDTF">2021-01-30T15:57:17Z</dcterms:modified>
</cp:coreProperties>
</file>