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D5D8-FB67-42CF-92F5-D0F4454D0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98033-A1F1-4FA2-BA69-F49C4094F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128FA-C2AC-4CB4-B281-410A5BB5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9646-D9EF-4CED-B154-8AB92336A986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31999-A9C3-4882-99FE-FBB553C8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5862C-48D4-43DD-AAC6-D1B9070A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6BBB-1A1D-40CB-BAAE-AD302DBD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3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37FF-908C-4354-B034-7986EB98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D476B-FE5E-416E-8A5D-2FAC0B8F3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6BC20-BC23-46F9-9430-EFADF918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9646-D9EF-4CED-B154-8AB92336A986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EBB6C-BB09-4D85-8123-384E8F96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19DAA-0F7D-4D08-820D-21AB7ACC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6BBB-1A1D-40CB-BAAE-AD302DBD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2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4574EC-4FEC-4035-8D41-637569AD1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990B9-198C-4CB7-9FD8-E3E855077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3DF4-4B5A-46A7-9258-3465F1B66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9646-D9EF-4CED-B154-8AB92336A986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D5928-FAA6-49A2-AF34-CB7AC342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B10BB-2A38-4A92-9BB7-573F0B33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6BBB-1A1D-40CB-BAAE-AD302DBD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25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E45E-F8A6-4FE1-9965-7BC3E8B0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3F5EE-1750-425B-AEA2-3BEBC518A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E93C1-3AD2-49C9-9BD0-B4FCEDD8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9646-D9EF-4CED-B154-8AB92336A986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8568C-7FD7-4CC4-842D-6A9CF81C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FD102-79FD-4096-82B8-E0FBBAE9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6BBB-1A1D-40CB-BAAE-AD302DBD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82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A2A6-DA7A-4D80-9774-4C6F2246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67761-6670-4481-8A77-E27F9E17B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0F66B-AB12-4975-BA16-C81FFCFD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9646-D9EF-4CED-B154-8AB92336A986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66268-8C97-42BE-8A9E-FD56C0CA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56C4A-108E-4A3E-851A-B7F36711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6BBB-1A1D-40CB-BAAE-AD302DBD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4409-FCAA-449C-AC78-76F2CB20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1FBA1-FD6B-42E5-8399-28208B2FE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8506D-25EC-4876-B74F-B426DC264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17DC1-ED9F-40FA-BD96-960ED17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9646-D9EF-4CED-B154-8AB92336A986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92300-EA2A-46D5-9C73-A664DDCA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B8FB1-447B-4640-988F-069EDCCB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6BBB-1A1D-40CB-BAAE-AD302DBD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8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CC76-4077-4DDC-A365-A24A04DA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970B2-B786-4571-A579-3ACA8E157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53853-C23A-4D22-A5BD-F0AD1DE40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DBF88-12BF-41A4-BDDD-9C1B6384C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33C78-AB5B-4309-90A3-A851618BD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67389B-40B2-4086-9179-E0E96A1B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9646-D9EF-4CED-B154-8AB92336A986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40C637-3A44-4C92-8127-42FC10FD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8A8DE-08F6-41F8-9E41-57385D8D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6BBB-1A1D-40CB-BAAE-AD302DBD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23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5892-FAA0-4AAF-90E7-FA3175F3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FE1CB-FA72-4459-B25E-D212658C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9646-D9EF-4CED-B154-8AB92336A986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95404-A9BC-432C-B30C-12D046B9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7160D-5757-4BBC-A9C5-9D7DAB58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6BBB-1A1D-40CB-BAAE-AD302DBD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7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AA6B6-1AB7-4B86-951C-B97C3260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9646-D9EF-4CED-B154-8AB92336A986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7BA6E-A09D-468A-B6D6-3FCF6358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01859-7A39-452C-820B-8A38D1F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6BBB-1A1D-40CB-BAAE-AD302DBD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68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FAA2-B537-4B58-8608-B971BF60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152E0-026E-460E-91A5-F60839C3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C10BA-A194-4FA1-8B36-90D7ACB12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93839-82A4-4C33-B8FE-CFC6E922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9646-D9EF-4CED-B154-8AB92336A986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C080D-96FD-49AF-A34C-A18D9BEA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BEC4A-E359-493E-9E6F-72AEEF8A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6BBB-1A1D-40CB-BAAE-AD302DBD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4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1C7B-3360-4D0F-AA3B-C298606C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22B06-30EF-4F89-97F9-5E5E5A771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D2ADB-EDBC-4EB2-8AD5-D088A508C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9910E-D9B8-4C31-BF04-E48CAE14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9646-D9EF-4CED-B154-8AB92336A986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BB405-70D0-4847-8F97-483922CC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7530A-77BD-4A91-8F47-8F3C8220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6BBB-1A1D-40CB-BAAE-AD302DBD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26F8C-8737-4CE2-9EAE-10116D69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4E1FB-C767-40D3-8C60-36F9E120D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6F0C0-413A-484D-B095-2427A89F2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9646-D9EF-4CED-B154-8AB92336A986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9629A-6E70-4E4C-A517-F95DD7085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B5D73-8FD8-47C2-91EE-8ED931363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D6BBB-1A1D-40CB-BAAE-AD302DBD7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2EC1-9A41-4CA0-8319-5814828E7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Monday 1</a:t>
            </a:r>
            <a:r>
              <a:rPr lang="en-GB" baseline="30000" dirty="0"/>
              <a:t>st</a:t>
            </a:r>
            <a:r>
              <a:rPr lang="en-GB" dirty="0"/>
              <a:t> February </a:t>
            </a:r>
            <a:br>
              <a:rPr lang="en-GB" dirty="0"/>
            </a:br>
            <a:r>
              <a:rPr lang="en-GB" dirty="0"/>
              <a:t>No Outsiders Lesson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76C6-FCCD-48DE-8B65-564475124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7157E-80A7-44D5-AD11-FBF1D3DAB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7" y="3602038"/>
            <a:ext cx="2447925" cy="18669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D028F26-7BC8-4896-A4FC-BF83E0D0B6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48"/>
    </mc:Choice>
    <mc:Fallback>
      <p:transition spd="slow" advTm="41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3C54D-58A1-4A00-8C31-93BC60C16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3" y="149087"/>
            <a:ext cx="8494643" cy="637098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D049DA4-0FD2-43DD-AAF0-49AD97132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68"/>
    </mc:Choice>
    <mc:Fallback>
      <p:transition spd="slow" advTm="7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99629-3FF1-4F2A-9F6A-DCB80F0CA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188843"/>
            <a:ext cx="8348870" cy="626165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BA15359-A65D-4E6C-A135-EA13F3D95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8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61"/>
    </mc:Choice>
    <mc:Fallback>
      <p:transition spd="slow"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413790-2E96-463B-A1D7-465CC733D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3" y="377687"/>
            <a:ext cx="8216347" cy="616226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4BDFC37-1B4E-4DE5-8766-680CB1EB4C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7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28"/>
    </mc:Choice>
    <mc:Fallback>
      <p:transition spd="slow" advTm="9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9701A-6F4B-4A59-8D51-92D202B7B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3" y="288235"/>
            <a:ext cx="8256104" cy="619207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1E42246-08D1-4D12-A02C-C1D620211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3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2"/>
    </mc:Choice>
    <mc:Fallback>
      <p:transition spd="slow" advTm="7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D6BAC-7B9B-4E4B-A12B-AF6CF7CEB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3" y="288235"/>
            <a:ext cx="8454887" cy="634116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2126652-F9AD-47F6-B861-113DC7C094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6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5"/>
    </mc:Choice>
    <mc:Fallback>
      <p:transition spd="slow" advTm="8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AC55A-5B6F-4BE1-A076-CE560CED3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96" y="208721"/>
            <a:ext cx="8242852" cy="618213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1BF74AE-9060-4E8C-A105-276D40FDB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1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44"/>
    </mc:Choice>
    <mc:Fallback>
      <p:transition spd="slow" advTm="9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824A11-EDFD-4DE6-BFB0-8C1A1979E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21" y="327991"/>
            <a:ext cx="8004313" cy="600323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D52DCD9-3390-47D3-A283-90B1B6A8B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9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9"/>
    </mc:Choice>
    <mc:Fallback>
      <p:transition spd="slow" advTm="6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E2CF7-0C0A-4D82-927D-7C036FA1F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65" y="755373"/>
            <a:ext cx="7103165" cy="532737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1A7CC48-F417-4677-9B17-E9311873D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1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6"/>
    </mc:Choice>
    <mc:Fallback>
      <p:transition spd="slow" advTm="6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5EAC9-2DB0-483F-A997-280A04FCE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77799"/>
            <a:ext cx="4797287" cy="639638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452A84F-2B21-40F0-A3BE-374A095997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2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75"/>
    </mc:Choice>
    <mc:Fallback>
      <p:transition spd="slow" advTm="9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9F3925-F0FC-41B9-AA2B-4459EFAAC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4121" y="875748"/>
            <a:ext cx="6431721" cy="482379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1CF0001-3CC2-407F-A214-B2F6C123EC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0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311"/>
    </mc:Choice>
    <mc:Fallback>
      <p:transition spd="slow" advTm="116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16B3C-8379-4F0C-9BEE-D3D172372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1" y="411190"/>
            <a:ext cx="4585252" cy="583330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1668F04-182D-4409-BD83-A07A26F2FA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08"/>
    </mc:Choice>
    <mc:Fallback>
      <p:transition spd="slow" advTm="11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2FA53-B5E0-4247-9563-21697CEC6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2174" y="1237976"/>
            <a:ext cx="6219686" cy="466476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865059A-40AE-4DD7-8D06-55E3843FC3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0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56"/>
    </mc:Choice>
    <mc:Fallback>
      <p:transition spd="slow" advTm="6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A1285-96A9-4CD9-A7FE-A5ECCF0C6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57" y="258418"/>
            <a:ext cx="8613913" cy="646043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2123A49-30F0-47BA-B6D0-2EBB3E0C1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6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0"/>
    </mc:Choice>
    <mc:Fallback>
      <p:transition spd="slow" advTm="5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D6A92-1957-4509-A9F7-CB1AC49F6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95" y="208721"/>
            <a:ext cx="8613913" cy="646043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50AC298-8445-48C3-BA81-EFEDF3CCD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6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77"/>
    </mc:Choice>
    <mc:Fallback>
      <p:transition spd="slow" advTm="12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3B1CA-62D2-4238-B9CE-C69100C38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3" y="248477"/>
            <a:ext cx="8613913" cy="646043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282810A-A99F-4D01-A6CD-F5E3E909C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7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7"/>
    </mc:Choice>
    <mc:Fallback>
      <p:transition spd="slow" advTm="8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78141-166C-43B5-87BC-08B9A0BCF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6" y="159026"/>
            <a:ext cx="8719930" cy="653994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D901AC2-A057-4586-AB5D-5286D6F8A2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26"/>
    </mc:Choice>
    <mc:Fallback>
      <p:transition spd="slow" advTm="10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2D20D3-2172-4814-80CC-3E86B34BA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4" y="248478"/>
            <a:ext cx="8507896" cy="638092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92AEC35-546D-4C21-9893-E01514B183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5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5"/>
    </mc:Choice>
    <mc:Fallback>
      <p:transition spd="slow" advTm="5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98693-CC51-4C16-AB58-8A5FA2BA6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39" y="178903"/>
            <a:ext cx="8521148" cy="639086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F78BF6A-3DB6-4CAB-B6AB-78600709A8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1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54"/>
    </mc:Choice>
    <mc:Fallback>
      <p:transition spd="slow" advTm="6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</Words>
  <Application>Microsoft Office PowerPoint</Application>
  <PresentationFormat>Widescreen</PresentationFormat>
  <Paragraphs>1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Monday 1st February  No Outsiders Lesson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25th January  No Outsiders Lesson</dc:title>
  <dc:creator>Geraldine O'Marah</dc:creator>
  <cp:lastModifiedBy>Geraldine O'Marah</cp:lastModifiedBy>
  <cp:revision>8</cp:revision>
  <dcterms:created xsi:type="dcterms:W3CDTF">2021-01-23T11:05:39Z</dcterms:created>
  <dcterms:modified xsi:type="dcterms:W3CDTF">2021-01-29T16:09:58Z</dcterms:modified>
</cp:coreProperties>
</file>