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8" r:id="rId4"/>
    <p:sldId id="288" r:id="rId5"/>
    <p:sldId id="290" r:id="rId6"/>
    <p:sldId id="289" r:id="rId7"/>
    <p:sldId id="291" r:id="rId8"/>
    <p:sldId id="293" r:id="rId9"/>
    <p:sldId id="259" r:id="rId10"/>
    <p:sldId id="284" r:id="rId11"/>
    <p:sldId id="278" r:id="rId12"/>
    <p:sldId id="279" r:id="rId13"/>
    <p:sldId id="294" r:id="rId14"/>
    <p:sldId id="296" r:id="rId15"/>
    <p:sldId id="295" r:id="rId16"/>
    <p:sldId id="29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1B80-52A1-42D9-BFC0-77C8D6F1AF1A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682E-4CD1-48D8-8986-E5619A2530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BA0CA5-CEA9-4E99-85AF-4768D08169C6}" type="slidenum">
              <a:rPr lang="en-GB" altLang="en-US">
                <a:latin typeface="Times New Roman" panose="02020603050405020304" pitchFamily="18" charset="0"/>
              </a:rPr>
              <a:pPr/>
              <a:t>11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431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59B1C4-5D22-405C-AED3-292A9D9160D3}" type="slidenum">
              <a:rPr lang="en-GB" altLang="en-US">
                <a:latin typeface="Times New Roman" panose="02020603050405020304" pitchFamily="18" charset="0"/>
              </a:rPr>
              <a:pPr/>
              <a:t>12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347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3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9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0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5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3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52708-9B5B-4A47-8CA8-EC69DE79F779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hyperlink" Target="http://www.bbc.co.uk/programmes/p02mwkxn" TargetMode="External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hyperlink" Target="http://www.bbc.co.uk/programmes/p02mwkxn" TargetMode="External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H9U8T8x1Ah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www.dictionary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2495551" y="1"/>
            <a:ext cx="6913563" cy="48244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Islam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59981"/>
              </p:ext>
            </p:extLst>
          </p:nvPr>
        </p:nvGraphicFramePr>
        <p:xfrm>
          <a:off x="694532" y="5166490"/>
          <a:ext cx="10515600" cy="1234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799972440"/>
                    </a:ext>
                  </a:extLst>
                </a:gridCol>
              </a:tblGrid>
              <a:tr h="123430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u="sng" dirty="0">
                          <a:effectLst/>
                        </a:rPr>
                        <a:t>How do Muslims show community is important in practice</a:t>
                      </a:r>
                      <a:r>
                        <a:rPr lang="en-GB" sz="3200" u="sng" dirty="0" smtClean="0">
                          <a:effectLst/>
                        </a:rPr>
                        <a:t>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- 5 Pillars of Islam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35" marR="114935" marT="0" marB="0"/>
                </a:tc>
                <a:extLst>
                  <a:ext uri="{0D108BD9-81ED-4DB2-BD59-A6C34878D82A}">
                    <a16:rowId xmlns:a16="http://schemas.microsoft.com/office/drawing/2014/main" val="222719581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74" y="167313"/>
            <a:ext cx="3986851" cy="20446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313" y="8332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495403" y="216807"/>
            <a:ext cx="33845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 u="sng" dirty="0" smtClean="0"/>
              <a:t>Pillars</a:t>
            </a:r>
            <a:endParaRPr lang="en-GB" altLang="en-US" sz="3600" u="sng" dirty="0"/>
          </a:p>
          <a:p>
            <a:pPr eaLnBrk="1" hangingPunct="1">
              <a:spcBef>
                <a:spcPct val="50000"/>
              </a:spcBef>
            </a:pPr>
            <a:endParaRPr lang="en-GB" altLang="en-US" sz="2400" dirty="0"/>
          </a:p>
          <a:p>
            <a:pPr algn="ctr" eaLnBrk="1" hangingPunct="1">
              <a:spcBef>
                <a:spcPct val="50000"/>
              </a:spcBef>
            </a:pPr>
            <a:endParaRPr lang="en-US" altLang="en-US" sz="36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23" y="1325880"/>
            <a:ext cx="7019925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9683" y="5812578"/>
            <a:ext cx="698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Why are these important for a building?</a:t>
            </a:r>
            <a:endParaRPr lang="en-GB" sz="32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1721" y="332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altLang="en-US" b="1" u="sng" dirty="0" smtClean="0">
                <a:latin typeface="Comic Sans MS" panose="030F0702030302020204" pitchFamily="66" charset="0"/>
              </a:rPr>
              <a:t>5 Pillars of Islam</a:t>
            </a:r>
            <a:endParaRPr lang="en-GB" altLang="en-US" b="1" u="sng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A pillar supports the building, is built on foundation.</a:t>
            </a:r>
          </a:p>
          <a:p>
            <a:pPr eaLnBrk="1" hangingPunct="1">
              <a:defRPr/>
            </a:pPr>
            <a:r>
              <a:rPr lang="en-US" altLang="en-US" dirty="0" smtClean="0"/>
              <a:t>Muslims believe that there are 5 duties or pillars that hold their community together.</a:t>
            </a:r>
          </a:p>
          <a:p>
            <a:pPr eaLnBrk="1" hangingPunct="1">
              <a:defRPr/>
            </a:pPr>
            <a:r>
              <a:rPr lang="en-US" altLang="en-US" dirty="0" smtClean="0"/>
              <a:t>They believe that their whole way of life is supported by these pillars</a:t>
            </a:r>
          </a:p>
          <a:p>
            <a:pPr eaLnBrk="1" hangingPunct="1">
              <a:defRPr/>
            </a:pPr>
            <a:r>
              <a:rPr lang="en-US" altLang="en-US" dirty="0" smtClean="0"/>
              <a:t>Watch this video learn more about the 5 Pillars of Islam</a:t>
            </a:r>
          </a:p>
          <a:p>
            <a:pPr>
              <a:defRPr/>
            </a:pPr>
            <a:r>
              <a:rPr lang="en-GB" dirty="0"/>
              <a:t> </a:t>
            </a:r>
            <a:r>
              <a:rPr lang="en-GB" u="sng" dirty="0" smtClean="0">
                <a:hlinkClick r:id="rId5"/>
              </a:rPr>
              <a:t>http://</a:t>
            </a:r>
            <a:r>
              <a:rPr lang="en-GB" u="sng" dirty="0">
                <a:hlinkClick r:id="rId5"/>
              </a:rPr>
              <a:t>www.bbc.co.uk/programmes/p02mwkxn</a:t>
            </a:r>
            <a:r>
              <a:rPr lang="en-GB" u="sng" dirty="0"/>
              <a:t> 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105" y="4844613"/>
            <a:ext cx="2553015" cy="16911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6473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smtClean="0">
                <a:latin typeface="Comic Sans MS" panose="030F0702030302020204" pitchFamily="66" charset="0"/>
              </a:rPr>
              <a:t>. </a:t>
            </a:r>
            <a:endParaRPr lang="en-GB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885099"/>
            <a:ext cx="10515600" cy="4351338"/>
          </a:xfrm>
        </p:spPr>
        <p:txBody>
          <a:bodyPr/>
          <a:lstStyle/>
          <a:p>
            <a:r>
              <a:rPr lang="en-GB" dirty="0" smtClean="0"/>
              <a:t>Watch the video again and take note of what Sara considers is important as a Muslim.</a:t>
            </a:r>
          </a:p>
          <a:p>
            <a:r>
              <a:rPr lang="en-GB" dirty="0" smtClean="0"/>
              <a:t>Can you make notes about the pillars?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56598" y="365125"/>
            <a:ext cx="4710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5"/>
              </a:rPr>
              <a:t>http://www.bbc.co.uk/programmes/p02mwkxn</a:t>
            </a:r>
            <a:r>
              <a:rPr lang="en-GB" u="sng" dirty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766" y="2491579"/>
            <a:ext cx="6200504" cy="410734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182" y="1597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406" y="69669"/>
            <a:ext cx="5429705" cy="6651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757644"/>
            <a:ext cx="18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Imran </a:t>
            </a:r>
            <a:r>
              <a:rPr lang="en-GB" sz="2400" dirty="0" err="1" smtClean="0"/>
              <a:t>Kotwal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39251" y="1219309"/>
            <a:ext cx="33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Think of an action and create a still pose/body sculpture</a:t>
            </a:r>
            <a:endParaRPr lang="en-GB" sz="28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85" y="1668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05" y="254787"/>
            <a:ext cx="8308929" cy="61585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217" y="415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7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324" y="136678"/>
            <a:ext cx="5452653" cy="659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2114" y="1140823"/>
            <a:ext cx="279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Have a go at writing a name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94055" y="1933303"/>
            <a:ext cx="346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Challenge: </a:t>
            </a:r>
            <a:r>
              <a:rPr lang="en-GB" dirty="0" smtClean="0"/>
              <a:t>Can you write it starting</a:t>
            </a:r>
          </a:p>
          <a:p>
            <a:r>
              <a:rPr lang="en-GB" dirty="0" smtClean="0"/>
              <a:t> on the right!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10" y="728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80" y="231804"/>
            <a:ext cx="6844937" cy="6492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4925" y="914401"/>
            <a:ext cx="2316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Colour in rather than draw if too hard</a:t>
            </a:r>
            <a:endParaRPr lang="en-GB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222" y="670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063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u="sng" dirty="0" smtClean="0"/>
              <a:t>Next Week – </a:t>
            </a:r>
            <a:r>
              <a:rPr lang="en-GB" altLang="en-US" sz="2800" dirty="0" smtClean="0"/>
              <a:t>we will look more at the 5 Pillars of Islam and explore the beliefs behind each one in more detail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9749" y="2505669"/>
            <a:ext cx="5043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www.youtube.com/watch?v=H9U8T8x1AhQ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0632" y="1730950"/>
            <a:ext cx="879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a look at this website to help prepare you for what we will cover in next week’s lesson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655" y="3199696"/>
            <a:ext cx="6757580" cy="35029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0313" y="83820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975" y="1966138"/>
            <a:ext cx="2246795" cy="11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sz="5400" b="1" u="sng" dirty="0" smtClean="0"/>
              <a:t>Islam</a:t>
            </a:r>
            <a:endParaRPr lang="en-GB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329235"/>
            <a:ext cx="10515600" cy="4879975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3200" dirty="0" smtClean="0"/>
              <a:t>Lets start by thinking about this words – </a:t>
            </a:r>
            <a:r>
              <a:rPr lang="en-GB" altLang="en-US" sz="4300" b="1" dirty="0" smtClean="0"/>
              <a:t>surrender, obedience, submission.</a:t>
            </a:r>
          </a:p>
          <a:p>
            <a:endParaRPr lang="en-GB" altLang="en-US" sz="3200" dirty="0" smtClean="0"/>
          </a:p>
          <a:p>
            <a:r>
              <a:rPr lang="en-GB" altLang="en-US" sz="3200" dirty="0" smtClean="0"/>
              <a:t>What do each of these words mean?</a:t>
            </a:r>
          </a:p>
          <a:p>
            <a:endParaRPr lang="en-GB" altLang="en-US" sz="3200" dirty="0" smtClean="0"/>
          </a:p>
          <a:p>
            <a:r>
              <a:rPr lang="en-GB" altLang="en-US" sz="3200" dirty="0" smtClean="0"/>
              <a:t>Use this on-line dictionary if you are unsure – </a:t>
            </a:r>
          </a:p>
          <a:p>
            <a:r>
              <a:rPr lang="en-GB" u="sng" dirty="0">
                <a:hlinkClick r:id="rId4"/>
              </a:rPr>
              <a:t>https://www.dictionary.com/</a:t>
            </a:r>
            <a:endParaRPr lang="en-GB" altLang="en-US" sz="3200" dirty="0" smtClean="0"/>
          </a:p>
          <a:p>
            <a:endParaRPr lang="en-GB" altLang="en-US" sz="3200" dirty="0" smtClean="0"/>
          </a:p>
          <a:p>
            <a:r>
              <a:rPr lang="en-GB" altLang="en-US" sz="3200" dirty="0" smtClean="0"/>
              <a:t>Can you role play a scenario to show these 3 ideas positively e.g. following a teacher’s instruction or obeying Mum.</a:t>
            </a:r>
          </a:p>
          <a:p>
            <a:endParaRPr lang="en-GB" altLang="en-US" sz="3200" dirty="0"/>
          </a:p>
          <a:p>
            <a:endParaRPr lang="en-GB" altLang="en-US" sz="32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2200" y="277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4" y="291072"/>
            <a:ext cx="5730240" cy="2405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879" y="775064"/>
            <a:ext cx="5664221" cy="3213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51" y="2981053"/>
            <a:ext cx="6105525" cy="35433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7079" y="4664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Lets </a:t>
            </a:r>
            <a:r>
              <a:rPr lang="en-GB" altLang="en-US" dirty="0" smtClean="0"/>
              <a:t>now look at these words – </a:t>
            </a:r>
            <a:r>
              <a:rPr lang="en-GB" altLang="en-US" sz="6000" b="1" dirty="0" smtClean="0"/>
              <a:t>Islam, Muslim, Allah</a:t>
            </a:r>
            <a:r>
              <a:rPr lang="en-GB" altLang="en-US" sz="6000" b="1" dirty="0"/>
              <a:t/>
            </a:r>
            <a:br>
              <a:rPr lang="en-GB" altLang="en-US" sz="6000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33" y="5256803"/>
            <a:ext cx="10515600" cy="908866"/>
          </a:xfrm>
        </p:spPr>
        <p:txBody>
          <a:bodyPr/>
          <a:lstStyle/>
          <a:p>
            <a:r>
              <a:rPr lang="en-GB" dirty="0" smtClean="0"/>
              <a:t>Can you think about which word would match with which picture?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1862546"/>
            <a:ext cx="3314700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809" y="1772058"/>
            <a:ext cx="338137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41" y="1772784"/>
            <a:ext cx="3190875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4516" y="3824696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/>
              <a:t>A</a:t>
            </a:r>
            <a:endParaRPr lang="en-GB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570311" y="3824696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539" y="3915183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B</a:t>
            </a:r>
            <a:endParaRPr lang="en-GB" sz="4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3194" y="1031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575" y="667054"/>
            <a:ext cx="10515600" cy="908866"/>
          </a:xfrm>
        </p:spPr>
        <p:txBody>
          <a:bodyPr/>
          <a:lstStyle/>
          <a:p>
            <a:r>
              <a:rPr lang="en-GB" u="sng" dirty="0" smtClean="0"/>
              <a:t>Can you think about which word would match with which definition?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5" y="4350952"/>
            <a:ext cx="3234962" cy="174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416" y="4127802"/>
            <a:ext cx="2352675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63" y="4346660"/>
            <a:ext cx="3038475" cy="647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4753" y="1849162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4400" b="1" dirty="0"/>
              <a:t>Islam, Muslim, Allah</a:t>
            </a:r>
            <a:r>
              <a:rPr lang="en-GB" altLang="en-US" b="1" dirty="0"/>
              <a:t/>
            </a:r>
            <a:br>
              <a:rPr lang="en-GB" altLang="en-US" b="1" dirty="0"/>
            </a:b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672182" y="339859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35290" y="3089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/>
              <a:t>2</a:t>
            </a:r>
            <a:endParaRPr lang="en-GB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697690" y="320563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3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819" y="1418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816" y="244959"/>
            <a:ext cx="10515600" cy="908866"/>
          </a:xfrm>
        </p:spPr>
        <p:txBody>
          <a:bodyPr/>
          <a:lstStyle/>
          <a:p>
            <a:r>
              <a:rPr lang="en-GB" u="sng" dirty="0" smtClean="0"/>
              <a:t>Now lets reveal…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744" y="1309411"/>
            <a:ext cx="3314700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79" y="1308415"/>
            <a:ext cx="338137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920" y="1369747"/>
            <a:ext cx="3190875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5140" y="3374172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/>
              <a:t>A</a:t>
            </a:r>
            <a:endParaRPr lang="en-GB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99836" y="3544040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414" y="3374173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B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771" y="4616705"/>
            <a:ext cx="3234962" cy="174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18" y="4348308"/>
            <a:ext cx="2352675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8638" y="4616705"/>
            <a:ext cx="3038475" cy="647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07252" y="3544040"/>
            <a:ext cx="55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1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/>
              <a:t>Islam                    Muslim                      </a:t>
            </a:r>
            <a:r>
              <a:rPr lang="en-GB" altLang="en-US" b="1" dirty="0"/>
              <a:t>Allah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325636" y="336840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/>
              <a:t>2</a:t>
            </a:r>
            <a:endParaRPr lang="en-GB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63748" y="336840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3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1744" y="132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5029" y="226106"/>
            <a:ext cx="8781785" cy="65527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4120" y="641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81" y="186146"/>
            <a:ext cx="6549934" cy="654993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462" y="615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7164" y="100539"/>
            <a:ext cx="3408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u="sng" dirty="0"/>
              <a:t>No images of Allah only words</a:t>
            </a:r>
            <a:endParaRPr lang="en-GB" altLang="en-US" sz="20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926" y="641704"/>
            <a:ext cx="6582320" cy="6071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66" y="1654628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99 names</a:t>
            </a:r>
            <a:endParaRPr lang="en-GB" sz="28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314" y="580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325</Words>
  <Application>Microsoft Office PowerPoint</Application>
  <PresentationFormat>Widescreen</PresentationFormat>
  <Paragraphs>56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Comic Sans MS</vt:lpstr>
      <vt:lpstr>Times New Roman</vt:lpstr>
      <vt:lpstr>Office Theme</vt:lpstr>
      <vt:lpstr>PowerPoint Presentation</vt:lpstr>
      <vt:lpstr>Islam</vt:lpstr>
      <vt:lpstr>PowerPoint Presentation</vt:lpstr>
      <vt:lpstr>Lets now look at these words – Islam, Muslim, Allah </vt:lpstr>
      <vt:lpstr>PowerPoint Presentation</vt:lpstr>
      <vt:lpstr>Islam                    Muslim                      Allah</vt:lpstr>
      <vt:lpstr>PowerPoint Presentation</vt:lpstr>
      <vt:lpstr>PowerPoint Presentation</vt:lpstr>
      <vt:lpstr>PowerPoint Presentation</vt:lpstr>
      <vt:lpstr>PowerPoint Presentation</vt:lpstr>
      <vt:lpstr>5 Pillars of Islam</vt:lpstr>
      <vt:lpstr>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home</cp:lastModifiedBy>
  <cp:revision>57</cp:revision>
  <dcterms:created xsi:type="dcterms:W3CDTF">2021-01-07T12:21:35Z</dcterms:created>
  <dcterms:modified xsi:type="dcterms:W3CDTF">2021-01-29T13:33:16Z</dcterms:modified>
</cp:coreProperties>
</file>