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3" r:id="rId4"/>
    <p:sldId id="262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opmarks.co.uk/ordering-and-sequencing/shape-pattern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</a:t>
            </a:r>
            <a:r>
              <a:rPr lang="en-GB" sz="4800" dirty="0" smtClean="0"/>
              <a:t>Maths </a:t>
            </a:r>
            <a:r>
              <a:rPr lang="en-GB" sz="4800" dirty="0"/>
              <a:t>Home Learning  </a:t>
            </a:r>
          </a:p>
          <a:p>
            <a:pPr algn="ctr"/>
            <a:r>
              <a:rPr lang="en-GB" sz="4800" dirty="0" smtClean="0"/>
              <a:t>Friday 29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January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23914" y="1924900"/>
            <a:ext cx="5162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SHAPE LESSON FIVE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6286" y="3699649"/>
            <a:ext cx="910481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Good Morning and welcome to our last lesson on shape. You have worked so hard on this topic and I hope you have enjoyed it. </a:t>
            </a:r>
            <a:endParaRPr lang="en-GB" dirty="0" smtClean="0"/>
          </a:p>
          <a:p>
            <a:pPr algn="ctr">
              <a:lnSpc>
                <a:spcPct val="150000"/>
              </a:lnSpc>
            </a:pPr>
            <a:endParaRPr lang="en-GB" dirty="0" smtClean="0"/>
          </a:p>
          <a:p>
            <a:pPr algn="ctr">
              <a:lnSpc>
                <a:spcPct val="150000"/>
              </a:lnSpc>
            </a:pPr>
            <a:r>
              <a:rPr lang="en-GB" dirty="0" smtClean="0"/>
              <a:t>Today </a:t>
            </a:r>
            <a:r>
              <a:rPr lang="en-GB" dirty="0" smtClean="0"/>
              <a:t>we are going to identify (find) </a:t>
            </a:r>
            <a:r>
              <a:rPr lang="en-GB" dirty="0"/>
              <a:t>2D and 3D shapes within repeating patterns. </a:t>
            </a:r>
            <a:endParaRPr lang="en-GB" dirty="0" smtClean="0"/>
          </a:p>
          <a:p>
            <a:pPr algn="ctr">
              <a:lnSpc>
                <a:spcPct val="150000"/>
              </a:lnSpc>
            </a:pPr>
            <a:endParaRPr lang="en-GB" dirty="0" smtClean="0"/>
          </a:p>
          <a:p>
            <a:pPr algn="ctr">
              <a:lnSpc>
                <a:spcPct val="150000"/>
              </a:lnSpc>
            </a:pPr>
            <a:r>
              <a:rPr lang="en-GB" dirty="0" smtClean="0"/>
              <a:t>You </a:t>
            </a:r>
            <a:r>
              <a:rPr lang="en-GB" dirty="0" smtClean="0"/>
              <a:t>will also describe </a:t>
            </a:r>
            <a:r>
              <a:rPr lang="en-GB" dirty="0"/>
              <a:t>the patterns and </a:t>
            </a:r>
            <a:r>
              <a:rPr lang="en-GB" dirty="0" smtClean="0"/>
              <a:t>identify </a:t>
            </a:r>
            <a:r>
              <a:rPr lang="en-GB" dirty="0"/>
              <a:t>missing shapes</a:t>
            </a:r>
            <a:r>
              <a:rPr lang="en-GB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483" y="351502"/>
            <a:ext cx="4689974" cy="317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03195" y="1977071"/>
            <a:ext cx="38274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/>
              <a:t>Have a look at the party </a:t>
            </a:r>
            <a:r>
              <a:rPr lang="en-GB" dirty="0" smtClean="0"/>
              <a:t>invite: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/>
              <a:t>What shape is under the cup? </a:t>
            </a:r>
            <a:endParaRPr lang="en-GB" dirty="0" smtClean="0"/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/>
              <a:t>How many rectangles are there</a:t>
            </a:r>
            <a:r>
              <a:rPr lang="en-GB" dirty="0" smtClean="0"/>
              <a:t>?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 </a:t>
            </a: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/>
              <a:t>Can you think of a question to ask </a:t>
            </a:r>
            <a:endParaRPr lang="en-GB" dirty="0" smtClean="0"/>
          </a:p>
          <a:p>
            <a:pPr algn="ctr">
              <a:lnSpc>
                <a:spcPct val="150000"/>
              </a:lnSpc>
            </a:pPr>
            <a:r>
              <a:rPr lang="en-GB" dirty="0" smtClean="0"/>
              <a:t>your </a:t>
            </a:r>
            <a:r>
              <a:rPr lang="en-GB" dirty="0"/>
              <a:t>grown up?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87" y="171782"/>
            <a:ext cx="8365308" cy="639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86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77317" y="460540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www.topmarks.co.uk/ordering-and-sequencing/shape-patterns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626" y="443752"/>
            <a:ext cx="5254691" cy="34622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278" y="4652434"/>
            <a:ext cx="4067175" cy="1752600"/>
          </a:xfrm>
          <a:prstGeom prst="rect">
            <a:avLst/>
          </a:prstGeom>
        </p:spPr>
      </p:pic>
      <p:sp>
        <p:nvSpPr>
          <p:cNvPr id="6" name="Rectangular Callout 5"/>
          <p:cNvSpPr/>
          <p:nvPr/>
        </p:nvSpPr>
        <p:spPr>
          <a:xfrm>
            <a:off x="5972629" y="683301"/>
            <a:ext cx="5892800" cy="2291644"/>
          </a:xfrm>
          <a:prstGeom prst="wedge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Have fun completing the patterns on this game. Follow the link below or scan the QR code: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7484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46" y="250826"/>
            <a:ext cx="5154728" cy="6375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7911" y="257010"/>
            <a:ext cx="5317065" cy="636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8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316" y="256474"/>
            <a:ext cx="5351639" cy="640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1E10EE-77A2-4F3E-B766-FF0F8DF804E4}"/>
</file>

<file path=customXml/itemProps2.xml><?xml version="1.0" encoding="utf-8"?>
<ds:datastoreItem xmlns:ds="http://schemas.openxmlformats.org/officeDocument/2006/customXml" ds:itemID="{5E3C9B47-C9BB-43E1-919E-210D9CA746AA}"/>
</file>

<file path=customXml/itemProps3.xml><?xml version="1.0" encoding="utf-8"?>
<ds:datastoreItem xmlns:ds="http://schemas.openxmlformats.org/officeDocument/2006/customXml" ds:itemID="{A6B1DEA3-BB8A-4211-865A-C923E25AD337}"/>
</file>

<file path=docProps/app.xml><?xml version="1.0" encoding="utf-8"?>
<Properties xmlns="http://schemas.openxmlformats.org/officeDocument/2006/extended-properties" xmlns:vt="http://schemas.openxmlformats.org/officeDocument/2006/docPropsVTypes">
  <TotalTime>2909</TotalTime>
  <Words>121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80</cp:revision>
  <dcterms:created xsi:type="dcterms:W3CDTF">2020-11-02T10:04:53Z</dcterms:created>
  <dcterms:modified xsi:type="dcterms:W3CDTF">2021-01-20T18:16:15Z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