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71" r:id="rId3"/>
    <p:sldId id="256" r:id="rId4"/>
    <p:sldId id="267" r:id="rId5"/>
    <p:sldId id="269" r:id="rId6"/>
    <p:sldId id="260" r:id="rId7"/>
    <p:sldId id="264" r:id="rId8"/>
    <p:sldId id="265" r:id="rId9"/>
    <p:sldId id="270" r:id="rId10"/>
    <p:sldId id="262" r:id="rId11"/>
    <p:sldId id="263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658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512AE-7288-4A03-905D-4CDE759524DC}" type="datetimeFigureOut">
              <a:rPr lang="en-GB" smtClean="0"/>
              <a:t>28/01/2021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A4AFA-CAA5-4F25-8A25-EFC490C3B7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90448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512AE-7288-4A03-905D-4CDE759524DC}" type="datetimeFigureOut">
              <a:rPr lang="en-GB" smtClean="0"/>
              <a:t>28/01/2021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A4AFA-CAA5-4F25-8A25-EFC490C3B7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21563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512AE-7288-4A03-905D-4CDE759524DC}" type="datetimeFigureOut">
              <a:rPr lang="en-GB" smtClean="0"/>
              <a:t>28/01/2021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A4AFA-CAA5-4F25-8A25-EFC490C3B7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99032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512AE-7288-4A03-905D-4CDE759524DC}" type="datetimeFigureOut">
              <a:rPr lang="en-GB" smtClean="0"/>
              <a:t>28/01/2021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A4AFA-CAA5-4F25-8A25-EFC490C3B7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3062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512AE-7288-4A03-905D-4CDE759524DC}" type="datetimeFigureOut">
              <a:rPr lang="en-GB" smtClean="0"/>
              <a:t>28/01/2021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A4AFA-CAA5-4F25-8A25-EFC490C3B7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98216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512AE-7288-4A03-905D-4CDE759524DC}" type="datetimeFigureOut">
              <a:rPr lang="en-GB" smtClean="0"/>
              <a:t>28/01/2021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A4AFA-CAA5-4F25-8A25-EFC490C3B7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84398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512AE-7288-4A03-905D-4CDE759524DC}" type="datetimeFigureOut">
              <a:rPr lang="en-GB" smtClean="0"/>
              <a:t>28/01/2021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A4AFA-CAA5-4F25-8A25-EFC490C3B7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59591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512AE-7288-4A03-905D-4CDE759524DC}" type="datetimeFigureOut">
              <a:rPr lang="en-GB" smtClean="0"/>
              <a:t>28/01/2021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A4AFA-CAA5-4F25-8A25-EFC490C3B7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06177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512AE-7288-4A03-905D-4CDE759524DC}" type="datetimeFigureOut">
              <a:rPr lang="en-GB" smtClean="0"/>
              <a:t>28/01/2021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A4AFA-CAA5-4F25-8A25-EFC490C3B7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65092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512AE-7288-4A03-905D-4CDE759524DC}" type="datetimeFigureOut">
              <a:rPr lang="en-GB" smtClean="0"/>
              <a:t>28/01/2021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A4AFA-CAA5-4F25-8A25-EFC490C3B7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25425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512AE-7288-4A03-905D-4CDE759524DC}" type="datetimeFigureOut">
              <a:rPr lang="en-GB" smtClean="0"/>
              <a:t>28/01/2021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A4AFA-CAA5-4F25-8A25-EFC490C3B7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03933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A512AE-7288-4A03-905D-4CDE759524DC}" type="datetimeFigureOut">
              <a:rPr lang="en-GB" smtClean="0"/>
              <a:t>28/01/2021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3A4AFA-CAA5-4F25-8A25-EFC490C3B7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4265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5.pn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5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5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5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49399" y="471054"/>
            <a:ext cx="9144000" cy="1213873"/>
          </a:xfrm>
        </p:spPr>
        <p:txBody>
          <a:bodyPr/>
          <a:lstStyle/>
          <a:p>
            <a:r>
              <a:rPr lang="en-GB" b="1" u="sng" dirty="0"/>
              <a:t>Mathematics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5406" y="2404946"/>
            <a:ext cx="9144000" cy="1655762"/>
          </a:xfrm>
        </p:spPr>
        <p:txBody>
          <a:bodyPr>
            <a:normAutofit/>
          </a:bodyPr>
          <a:lstStyle/>
          <a:p>
            <a:r>
              <a:rPr lang="en-GB" b="1" dirty="0"/>
              <a:t>Date: </a:t>
            </a:r>
            <a:r>
              <a:rPr lang="en-GB" dirty="0" smtClean="0"/>
              <a:t>29.01.21</a:t>
            </a:r>
            <a:endParaRPr lang="en-GB" b="1" dirty="0"/>
          </a:p>
          <a:p>
            <a:endParaRPr lang="en-GB" b="1" dirty="0"/>
          </a:p>
          <a:p>
            <a:r>
              <a:rPr lang="en-GB" sz="4000" b="1" dirty="0" smtClean="0"/>
              <a:t>      Adding Fractions</a:t>
            </a:r>
            <a:endParaRPr lang="en-GB" sz="4000" b="1" dirty="0"/>
          </a:p>
          <a:p>
            <a:endParaRPr lang="en-GB" b="1" dirty="0"/>
          </a:p>
        </p:txBody>
      </p:sp>
      <p:pic>
        <p:nvPicPr>
          <p:cNvPr id="1026" name="Picture 2" descr="Power Maths - created in partnership with White Rose Maths and recommended  by the DfE!*">
            <a:extLst>
              <a:ext uri="{FF2B5EF4-FFF2-40B4-BE49-F238E27FC236}">
                <a16:creationId xmlns:a16="http://schemas.microsoft.com/office/drawing/2014/main" id="{2ECBC306-4EF3-4D74-9A0F-E6245B7199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0026" y="4304853"/>
            <a:ext cx="4263571" cy="238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FBD720D-550C-48E0-BC37-DC98286372C2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06" y="230909"/>
            <a:ext cx="2231612" cy="19842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24597" y="563418"/>
            <a:ext cx="3475039" cy="270924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9124" y="4165600"/>
            <a:ext cx="2989633" cy="2598737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281011" y="47105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070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95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963" y="41972"/>
            <a:ext cx="10515600" cy="1127270"/>
          </a:xfrm>
        </p:spPr>
        <p:txBody>
          <a:bodyPr/>
          <a:lstStyle/>
          <a:p>
            <a:pPr algn="ctr"/>
            <a:r>
              <a:rPr lang="en-GB" b="1" u="sng" dirty="0" smtClean="0"/>
              <a:t>Challenge</a:t>
            </a:r>
            <a:endParaRPr lang="en-GB" b="1" u="sng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319" y="934012"/>
            <a:ext cx="11189664" cy="6057338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65707" y="24431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045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6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7778" y="0"/>
            <a:ext cx="10515600" cy="942543"/>
          </a:xfrm>
        </p:spPr>
        <p:txBody>
          <a:bodyPr/>
          <a:lstStyle/>
          <a:p>
            <a:pPr algn="ctr"/>
            <a:r>
              <a:rPr lang="en-GB" b="1" u="sng" dirty="0" smtClean="0"/>
              <a:t>Challenge Answers</a:t>
            </a:r>
            <a:endParaRPr lang="en-GB" b="1" u="sng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725" y="835809"/>
            <a:ext cx="11021706" cy="5927950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94289" y="34844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18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8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78691" y="415636"/>
            <a:ext cx="17236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u="sng" dirty="0" smtClean="0"/>
              <a:t>Method</a:t>
            </a:r>
            <a:endParaRPr lang="en-GB" sz="3600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1803" y="193963"/>
            <a:ext cx="8715375" cy="6562725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6815" y="130954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113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1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0837" y="144935"/>
            <a:ext cx="6169890" cy="6740835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87161" y="75536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002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0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8468" y="129309"/>
            <a:ext cx="5460392" cy="6433127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10725" y="33048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221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8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93621" y="138546"/>
            <a:ext cx="27444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u="sng" dirty="0" smtClean="0"/>
              <a:t>Your turn now!</a:t>
            </a:r>
            <a:endParaRPr lang="en-GB" sz="3200" b="1" u="sng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6879" y="803563"/>
            <a:ext cx="8691654" cy="5912422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9307" y="101398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015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4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212" y="819150"/>
            <a:ext cx="11839575" cy="52197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38143" y="24736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194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7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7324" y="240878"/>
            <a:ext cx="9076891" cy="6455485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4580" y="43208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99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8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168" y="1102355"/>
            <a:ext cx="11723688" cy="4756098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90725" y="31201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422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1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46990" y="147056"/>
            <a:ext cx="181145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600" b="1" u="sng" dirty="0" smtClean="0"/>
              <a:t>Answers</a:t>
            </a:r>
            <a:endParaRPr lang="en-GB" sz="3600" b="1" u="sng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6282" y="1126836"/>
            <a:ext cx="8465967" cy="5126182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98071" y="14705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998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2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493</TotalTime>
  <Words>16</Words>
  <Application>Microsoft Office PowerPoint</Application>
  <PresentationFormat>Widescreen</PresentationFormat>
  <Paragraphs>9</Paragraphs>
  <Slides>11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 Theme</vt:lpstr>
      <vt:lpstr>Mathematics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Challenge</vt:lpstr>
      <vt:lpstr>Challenge Answers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Mathematics</dc:title>
  <dc:creator>home</dc:creator>
  <cp:lastModifiedBy>Mrs Whittingham</cp:lastModifiedBy>
  <cp:revision>45</cp:revision>
  <dcterms:created xsi:type="dcterms:W3CDTF">2021-01-15T16:34:08Z</dcterms:created>
  <dcterms:modified xsi:type="dcterms:W3CDTF">2021-01-28T15:19:18Z</dcterms:modified>
</cp:coreProperties>
</file>