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7" r:id="rId6"/>
    <p:sldId id="288" r:id="rId7"/>
    <p:sldId id="289" r:id="rId8"/>
    <p:sldId id="272" r:id="rId9"/>
    <p:sldId id="27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</a:t>
            </a:r>
            <a:r>
              <a:rPr lang="en-GB" b="1"/>
              <a:t>: </a:t>
            </a:r>
            <a:r>
              <a:rPr lang="en-GB"/>
              <a:t>29.01.21</a:t>
            </a:r>
            <a:endParaRPr lang="en-GB" dirty="0"/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4 – Lesson 5</a:t>
            </a:r>
          </a:p>
          <a:p>
            <a:r>
              <a:rPr lang="en-GB" b="1" dirty="0"/>
              <a:t>Hansel and Gretel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2BCBC-25C5-4DC9-B974-F1EC35FD17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5" t="36590" r="26654" b="7697"/>
          <a:stretch/>
        </p:blipFill>
        <p:spPr>
          <a:xfrm>
            <a:off x="911685" y="1793299"/>
            <a:ext cx="10006803" cy="453894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434AB92D-B5FD-4E2C-9806-A588AB80CC91}"/>
              </a:ext>
            </a:extLst>
          </p:cNvPr>
          <p:cNvSpPr txBox="1"/>
          <p:nvPr/>
        </p:nvSpPr>
        <p:spPr>
          <a:xfrm>
            <a:off x="4573665" y="525752"/>
            <a:ext cx="743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0616AD-1C48-4437-BCDE-9A7107D838C2}"/>
              </a:ext>
            </a:extLst>
          </p:cNvPr>
          <p:cNvSpPr/>
          <p:nvPr/>
        </p:nvSpPr>
        <p:spPr>
          <a:xfrm>
            <a:off x="791075" y="892292"/>
            <a:ext cx="2239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Activity 1:</a:t>
            </a:r>
            <a:r>
              <a:rPr lang="en-GB" dirty="0"/>
              <a:t>	</a:t>
            </a:r>
          </a:p>
          <a:p>
            <a:endParaRPr lang="en-GB" sz="2800" b="1" u="sng" dirty="0"/>
          </a:p>
        </p:txBody>
      </p:sp>
      <p:pic>
        <p:nvPicPr>
          <p:cNvPr id="5" name="English 29 slide 2">
            <a:hlinkClick r:id="" action="ppaction://media"/>
            <a:extLst>
              <a:ext uri="{FF2B5EF4-FFF2-40B4-BE49-F238E27FC236}">
                <a16:creationId xmlns:a16="http://schemas.microsoft.com/office/drawing/2014/main" id="{97CF3756-AD15-445A-8057-3102F4CEF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8888" y="428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7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1576FE-3BC2-4BFC-9EAC-79D5B8578B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41" t="20616" r="33035"/>
          <a:stretch/>
        </p:blipFill>
        <p:spPr>
          <a:xfrm>
            <a:off x="641447" y="1740625"/>
            <a:ext cx="6665601" cy="5046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2577FD-0F91-4414-86E4-22E15070228A}"/>
              </a:ext>
            </a:extLst>
          </p:cNvPr>
          <p:cNvSpPr txBox="1"/>
          <p:nvPr/>
        </p:nvSpPr>
        <p:spPr>
          <a:xfrm>
            <a:off x="8318961" y="3105834"/>
            <a:ext cx="3020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A0EA67-AB52-4EB1-AC27-6A8FA31EFBB9}"/>
              </a:ext>
            </a:extLst>
          </p:cNvPr>
          <p:cNvSpPr/>
          <p:nvPr/>
        </p:nvSpPr>
        <p:spPr>
          <a:xfrm>
            <a:off x="8709133" y="1967565"/>
            <a:ext cx="2239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Activity 2:</a:t>
            </a:r>
            <a:r>
              <a:rPr lang="en-GB" dirty="0"/>
              <a:t>	</a:t>
            </a:r>
          </a:p>
          <a:p>
            <a:endParaRPr lang="en-GB" sz="2800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44644-B5B5-4043-9BA6-BD54F132CC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85" t="61484" r="26654" b="7697"/>
          <a:stretch/>
        </p:blipFill>
        <p:spPr>
          <a:xfrm>
            <a:off x="1005388" y="95554"/>
            <a:ext cx="5937720" cy="1489874"/>
          </a:xfrm>
          <a:prstGeom prst="rect">
            <a:avLst/>
          </a:prstGeom>
        </p:spPr>
      </p:pic>
      <p:pic>
        <p:nvPicPr>
          <p:cNvPr id="3" name="English 29 side 3">
            <a:hlinkClick r:id="" action="ppaction://media"/>
            <a:extLst>
              <a:ext uri="{FF2B5EF4-FFF2-40B4-BE49-F238E27FC236}">
                <a16:creationId xmlns:a16="http://schemas.microsoft.com/office/drawing/2014/main" id="{617C8CF2-03D2-4D0C-AFE7-899550821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4329" y="4369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1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E315EF-8C6A-4F6A-8F8E-D270BECBDC8E}"/>
              </a:ext>
            </a:extLst>
          </p:cNvPr>
          <p:cNvSpPr/>
          <p:nvPr/>
        </p:nvSpPr>
        <p:spPr>
          <a:xfrm>
            <a:off x="968142" y="2207000"/>
            <a:ext cx="990305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</a:rPr>
              <a:t>Choose 5 of these words to write in sentences – try to link your sentences to Hansel and Gretel. </a:t>
            </a:r>
          </a:p>
          <a:p>
            <a:endParaRPr lang="en-GB" sz="2800" dirty="0">
              <a:solidFill>
                <a:srgbClr val="000000"/>
              </a:solidFill>
            </a:endParaRPr>
          </a:p>
          <a:p>
            <a:r>
              <a:rPr lang="en-GB" sz="2800" dirty="0">
                <a:solidFill>
                  <a:srgbClr val="000000"/>
                </a:solidFill>
              </a:rPr>
              <a:t>Check your spelling of these words as you go – they’re tricky!</a:t>
            </a:r>
          </a:p>
          <a:p>
            <a:endParaRPr lang="en-GB" sz="2800" b="1" dirty="0">
              <a:solidFill>
                <a:srgbClr val="00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For example:</a:t>
            </a:r>
          </a:p>
          <a:p>
            <a:endParaRPr lang="en-GB" sz="2400" i="1" dirty="0">
              <a:solidFill>
                <a:srgbClr val="FF0000"/>
              </a:solidFill>
            </a:endParaRPr>
          </a:p>
          <a:p>
            <a:r>
              <a:rPr lang="en-GB" sz="2400" i="1" dirty="0">
                <a:solidFill>
                  <a:srgbClr val="FF0000"/>
                </a:solidFill>
              </a:rPr>
              <a:t>The children were scared because they were in an un</a:t>
            </a:r>
            <a:r>
              <a:rPr lang="en-GB" sz="2400" b="1" i="1" u="sng" dirty="0">
                <a:solidFill>
                  <a:srgbClr val="FF0000"/>
                </a:solidFill>
              </a:rPr>
              <a:t>familiar</a:t>
            </a:r>
            <a:r>
              <a:rPr lang="en-GB" sz="2400" i="1" dirty="0">
                <a:solidFill>
                  <a:srgbClr val="FF0000"/>
                </a:solidFill>
              </a:rPr>
              <a:t> </a:t>
            </a:r>
            <a:r>
              <a:rPr lang="en-GB" sz="2400" b="1" i="1" u="sng" dirty="0">
                <a:solidFill>
                  <a:srgbClr val="FF0000"/>
                </a:solidFill>
              </a:rPr>
              <a:t>environment</a:t>
            </a:r>
            <a:r>
              <a:rPr lang="en-GB" sz="2400" i="1" dirty="0">
                <a:solidFill>
                  <a:srgbClr val="FF0000"/>
                </a:solidFill>
              </a:rPr>
              <a:t>. </a:t>
            </a:r>
          </a:p>
          <a:p>
            <a:endParaRPr lang="en-GB" sz="2400" i="1" dirty="0">
              <a:solidFill>
                <a:srgbClr val="FF0000"/>
              </a:solidFill>
            </a:endParaRPr>
          </a:p>
          <a:p>
            <a:r>
              <a:rPr lang="en-GB" sz="2400" i="1" dirty="0">
                <a:solidFill>
                  <a:srgbClr val="FF0000"/>
                </a:solidFill>
              </a:rPr>
              <a:t>The </a:t>
            </a:r>
            <a:r>
              <a:rPr lang="en-GB" sz="2400" b="1" i="1" u="sng" dirty="0">
                <a:solidFill>
                  <a:srgbClr val="FF0000"/>
                </a:solidFill>
              </a:rPr>
              <a:t>aggressive</a:t>
            </a:r>
            <a:r>
              <a:rPr lang="en-GB" sz="2400" i="1" dirty="0">
                <a:solidFill>
                  <a:srgbClr val="FF0000"/>
                </a:solidFill>
              </a:rPr>
              <a:t>, wicked stepmother didn’t have a clear </a:t>
            </a:r>
            <a:r>
              <a:rPr lang="en-GB" sz="2400" b="1" i="1" u="sng" dirty="0">
                <a:solidFill>
                  <a:srgbClr val="FF0000"/>
                </a:solidFill>
              </a:rPr>
              <a:t>conscience</a:t>
            </a:r>
            <a:r>
              <a:rPr lang="en-GB" sz="2400" i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577FD-0F91-4414-86E4-22E15070228A}"/>
              </a:ext>
            </a:extLst>
          </p:cNvPr>
          <p:cNvSpPr txBox="1"/>
          <p:nvPr/>
        </p:nvSpPr>
        <p:spPr>
          <a:xfrm>
            <a:off x="322181" y="372906"/>
            <a:ext cx="559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3 read to you: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A0EA67-AB52-4EB1-AC27-6A8FA31EFBB9}"/>
              </a:ext>
            </a:extLst>
          </p:cNvPr>
          <p:cNvSpPr/>
          <p:nvPr/>
        </p:nvSpPr>
        <p:spPr>
          <a:xfrm>
            <a:off x="968142" y="1432101"/>
            <a:ext cx="2239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Activity 3:</a:t>
            </a:r>
            <a:r>
              <a:rPr lang="en-GB" dirty="0"/>
              <a:t>	</a:t>
            </a:r>
          </a:p>
          <a:p>
            <a:endParaRPr lang="en-GB" sz="2800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F0067F-CE24-4393-8C2E-08274B3FD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5" t="61484" r="26654" b="7697"/>
          <a:stretch/>
        </p:blipFill>
        <p:spPr>
          <a:xfrm>
            <a:off x="6096000" y="135083"/>
            <a:ext cx="5937720" cy="1489874"/>
          </a:xfrm>
          <a:prstGeom prst="rect">
            <a:avLst/>
          </a:prstGeom>
        </p:spPr>
      </p:pic>
      <p:pic>
        <p:nvPicPr>
          <p:cNvPr id="2" name="English 29 slide 4">
            <a:hlinkClick r:id="" action="ppaction://media"/>
            <a:extLst>
              <a:ext uri="{FF2B5EF4-FFF2-40B4-BE49-F238E27FC236}">
                <a16:creationId xmlns:a16="http://schemas.microsoft.com/office/drawing/2014/main" id="{238BA411-6846-4587-8221-8AE0B1FD9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0939" y="1127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g, Bad Spelling Quiz! | The Pioneer Woman">
            <a:extLst>
              <a:ext uri="{FF2B5EF4-FFF2-40B4-BE49-F238E27FC236}">
                <a16:creationId xmlns:a16="http://schemas.microsoft.com/office/drawing/2014/main" id="{36A36541-54F8-4D4C-AB39-110B29A5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47" y="836858"/>
            <a:ext cx="5453905" cy="391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C17189A-0BCA-41F1-8975-CA734A5689EC}"/>
              </a:ext>
            </a:extLst>
          </p:cNvPr>
          <p:cNvSpPr txBox="1"/>
          <p:nvPr/>
        </p:nvSpPr>
        <p:spPr>
          <a:xfrm>
            <a:off x="1664352" y="5520085"/>
            <a:ext cx="791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Click on the sound button to hear the spellings for this week’s quiz.</a:t>
            </a:r>
          </a:p>
        </p:txBody>
      </p:sp>
      <p:pic>
        <p:nvPicPr>
          <p:cNvPr id="2" name="English 29 slide 5">
            <a:hlinkClick r:id="" action="ppaction://media"/>
            <a:extLst>
              <a:ext uri="{FF2B5EF4-FFF2-40B4-BE49-F238E27FC236}">
                <a16:creationId xmlns:a16="http://schemas.microsoft.com/office/drawing/2014/main" id="{CFC1B434-8322-448E-8E13-4C598BD77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3757" y="5399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3D2E3D-5D89-40E5-99E6-7AAE978CE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1346" y="1782409"/>
            <a:ext cx="609600" cy="609600"/>
          </a:xfrm>
          <a:prstGeom prst="rect">
            <a:avLst/>
          </a:prstGeom>
        </p:spPr>
      </p:pic>
      <p:pic>
        <p:nvPicPr>
          <p:cNvPr id="1026" name="Picture 2" descr="Big, Bad Spelling Quiz! | The Pioneer Woman">
            <a:extLst>
              <a:ext uri="{FF2B5EF4-FFF2-40B4-BE49-F238E27FC236}">
                <a16:creationId xmlns:a16="http://schemas.microsoft.com/office/drawing/2014/main" id="{36A36541-54F8-4D4C-AB39-110B29A5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701" y="745418"/>
            <a:ext cx="3742891" cy="268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43E9F0-BC4A-4C1B-BE6D-100811DC0132}"/>
              </a:ext>
            </a:extLst>
          </p:cNvPr>
          <p:cNvSpPr txBox="1"/>
          <p:nvPr/>
        </p:nvSpPr>
        <p:spPr>
          <a:xfrm>
            <a:off x="1452633" y="378773"/>
            <a:ext cx="541079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600" b="1" dirty="0">
                <a:solidFill>
                  <a:srgbClr val="FF0000"/>
                </a:solidFill>
              </a:rPr>
              <a:t>Answers: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Terr</a:t>
            </a:r>
            <a:r>
              <a:rPr lang="en-GB" sz="2800" b="1" u="sng" dirty="0"/>
              <a:t>ibly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Horr</a:t>
            </a:r>
            <a:r>
              <a:rPr lang="en-GB" sz="2800" b="1" u="sng" dirty="0"/>
              <a:t>ibly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Poss</a:t>
            </a:r>
            <a:r>
              <a:rPr lang="en-GB" sz="2800" b="1" u="sng" dirty="0"/>
              <a:t>ibly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Respons</a:t>
            </a:r>
            <a:r>
              <a:rPr lang="en-GB" sz="2800" b="1" u="sng" dirty="0"/>
              <a:t>ibly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Incred</a:t>
            </a:r>
            <a:r>
              <a:rPr lang="en-GB" sz="2800" b="1" u="sng" dirty="0"/>
              <a:t>ibly</a:t>
            </a:r>
          </a:p>
          <a:p>
            <a:r>
              <a:rPr lang="en-GB" b="1" u="sng" dirty="0"/>
              <a:t>  </a:t>
            </a:r>
            <a:endParaRPr lang="en-GB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851A723-1921-41A1-9FE7-DF64D6A62A02}"/>
              </a:ext>
            </a:extLst>
          </p:cNvPr>
          <p:cNvSpPr txBox="1"/>
          <p:nvPr/>
        </p:nvSpPr>
        <p:spPr>
          <a:xfrm>
            <a:off x="6353569" y="5069511"/>
            <a:ext cx="348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Click on the sound button to hear the spelling quiz answers.</a:t>
            </a:r>
          </a:p>
        </p:txBody>
      </p:sp>
      <p:pic>
        <p:nvPicPr>
          <p:cNvPr id="2" name="English 29 slide 6">
            <a:hlinkClick r:id="" action="ppaction://media"/>
            <a:extLst>
              <a:ext uri="{FF2B5EF4-FFF2-40B4-BE49-F238E27FC236}">
                <a16:creationId xmlns:a16="http://schemas.microsoft.com/office/drawing/2014/main" id="{D0EFBDBE-ED68-44B3-8C87-2E4683AB38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4567" y="50695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7" name="Picture 4" descr="Lost! The Hundred-Mile-An-Hour Dog: Amazon.co.uk: Strong, Jeremy:  9780141323251: Books">
            <a:extLst>
              <a:ext uri="{FF2B5EF4-FFF2-40B4-BE49-F238E27FC236}">
                <a16:creationId xmlns:a16="http://schemas.microsoft.com/office/drawing/2014/main" id="{0804BA47-BC67-4BA3-B71A-60CA8DFB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9" y="487926"/>
            <a:ext cx="3845181" cy="58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glish 29 slide 7 - story">
            <a:hlinkClick r:id="" action="ppaction://media"/>
            <a:extLst>
              <a:ext uri="{FF2B5EF4-FFF2-40B4-BE49-F238E27FC236}">
                <a16:creationId xmlns:a16="http://schemas.microsoft.com/office/drawing/2014/main" id="{137A68F4-9F2B-4EC2-8A71-3F1D7BA56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5101" y="3909980"/>
            <a:ext cx="973418" cy="9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BAF6C6-6E40-4680-A7E1-FBAA692749C8}">
  <ds:schemaRefs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a460e403-a353-4628-9222-e96d0f2ecf11"/>
    <ds:schemaRef ds:uri="6e6ca74e-b4f7-4601-85ac-67e42a279e9b"/>
  </ds:schemaRefs>
</ds:datastoreItem>
</file>

<file path=customXml/itemProps2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156</Words>
  <Application>Microsoft Office PowerPoint</Application>
  <PresentationFormat>Widescreen</PresentationFormat>
  <Paragraphs>29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114</cp:revision>
  <dcterms:created xsi:type="dcterms:W3CDTF">2020-07-13T10:58:18Z</dcterms:created>
  <dcterms:modified xsi:type="dcterms:W3CDTF">2021-01-27T15:11:52Z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