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14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1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6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4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19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9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0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58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7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0A55-5EC1-4093-AB61-F4BE333D497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8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lassroom.thenational.academy/lessons/what-is-light-c4w30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1625" y="2438400"/>
            <a:ext cx="9534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/>
              <a:t>Friday 29</a:t>
            </a:r>
            <a:r>
              <a:rPr lang="en-GB" sz="4400" u="sng" baseline="30000" dirty="0" smtClean="0"/>
              <a:t>th</a:t>
            </a:r>
            <a:r>
              <a:rPr lang="en-GB" sz="4400" u="sng" dirty="0" smtClean="0"/>
              <a:t> January 2021   </a:t>
            </a:r>
            <a:endParaRPr lang="en-GB" sz="4400" u="sng" dirty="0" smtClean="0"/>
          </a:p>
          <a:p>
            <a:endParaRPr lang="en-GB" sz="4400" u="sng" dirty="0"/>
          </a:p>
          <a:p>
            <a:r>
              <a:rPr lang="en-GB" sz="4400" u="sng" dirty="0" smtClean="0"/>
              <a:t>Can </a:t>
            </a:r>
            <a:r>
              <a:rPr lang="en-GB" sz="4400" u="sng" dirty="0" smtClean="0"/>
              <a:t>I explain what light and dark are?</a:t>
            </a:r>
            <a:endParaRPr lang="en-GB" sz="44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352424"/>
            <a:ext cx="5102147" cy="1830967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067675" y="4467225"/>
            <a:ext cx="3857625" cy="2162175"/>
          </a:xfrm>
          <a:prstGeom prst="cloudCallout">
            <a:avLst>
              <a:gd name="adj1" fmla="val -43302"/>
              <a:gd name="adj2" fmla="val 466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I wonder…</a:t>
            </a:r>
            <a:endParaRPr lang="en-GB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462" y="4817067"/>
            <a:ext cx="1084172" cy="10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942" y="3354835"/>
            <a:ext cx="105634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classroom.thenational.academy/lessons/what-is-light-c4w30d</a:t>
            </a:r>
            <a:endParaRPr lang="en-GB" sz="2800" dirty="0" smtClean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93074" y="609600"/>
            <a:ext cx="973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Follow this link to Miss </a:t>
            </a:r>
            <a:r>
              <a:rPr lang="en-GB" sz="2400" b="1" dirty="0" err="1" smtClean="0">
                <a:solidFill>
                  <a:srgbClr val="FF0000"/>
                </a:solidFill>
              </a:rPr>
              <a:t>Emm’s</a:t>
            </a:r>
            <a:r>
              <a:rPr lang="en-GB" sz="2400" b="1" dirty="0" smtClean="0">
                <a:solidFill>
                  <a:srgbClr val="FF0000"/>
                </a:solidFill>
              </a:rPr>
              <a:t> Science lesson. 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Have a go at the quiz to see how much you have learnt.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07892">
            <a:off x="9991051" y="587157"/>
            <a:ext cx="1647825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3448">
            <a:off x="310650" y="368351"/>
            <a:ext cx="2200275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628" y="4384609"/>
            <a:ext cx="2388734" cy="2155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81" y="4506060"/>
            <a:ext cx="1920376" cy="1763152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rot="1560520">
            <a:off x="2978331" y="4572000"/>
            <a:ext cx="2865120" cy="134982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1409112">
            <a:off x="3500845" y="4760405"/>
            <a:ext cx="2002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 love this image. I wonder what it is?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8080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905125" y="1333500"/>
            <a:ext cx="5972175" cy="2867025"/>
          </a:xfrm>
          <a:prstGeom prst="wedgeEllipseCallout">
            <a:avLst>
              <a:gd name="adj1" fmla="val -40769"/>
              <a:gd name="adj2" fmla="val 53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What I know now…</a:t>
            </a:r>
            <a:endParaRPr lang="en-GB" sz="4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541623" y="3979817"/>
            <a:ext cx="1184366" cy="7228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77300" y="4833257"/>
            <a:ext cx="1903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That a window is not  a </a:t>
            </a:r>
            <a:r>
              <a:rPr lang="en-GB" b="1" dirty="0" smtClean="0"/>
              <a:t>source</a:t>
            </a:r>
            <a:r>
              <a:rPr lang="en-GB" dirty="0" smtClean="0"/>
              <a:t> of light. 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958149" y="1062174"/>
            <a:ext cx="1454331" cy="2713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52411" y="635726"/>
            <a:ext cx="2473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Light is a type of </a:t>
            </a:r>
            <a:r>
              <a:rPr lang="en-GB" sz="2000" b="1" dirty="0" smtClean="0"/>
              <a:t>energy </a:t>
            </a:r>
            <a:r>
              <a:rPr lang="en-GB" sz="2000" dirty="0" smtClean="0"/>
              <a:t>that travels in a wave. </a:t>
            </a:r>
            <a:endParaRPr lang="en-GB" sz="2000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515" y="3814763"/>
            <a:ext cx="2294299" cy="22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80</Words>
  <Application>Microsoft Office PowerPoint</Application>
  <PresentationFormat>Widescreen</PresentationFormat>
  <Paragraphs>11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4</cp:revision>
  <dcterms:created xsi:type="dcterms:W3CDTF">2021-01-21T17:05:09Z</dcterms:created>
  <dcterms:modified xsi:type="dcterms:W3CDTF">2021-01-28T11:03:25Z</dcterms:modified>
</cp:coreProperties>
</file>