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7AA06-CC78-42F3-AFFB-4FDF49FF9B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E18158-76CC-460D-BFFB-2591E00441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64F78-494E-49C3-930D-07F0CBEDD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DFF28-A1F1-44D0-9053-8C60E7622D47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85135-F100-42EB-AE15-90CDE4C80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7E048-232A-4063-B53C-5DF7C6434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1E2-F1F2-4038-9C1B-E90F262282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87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A1EED-D8F0-4B3B-8632-4E0B65278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ADFC45-4F35-4251-8CDD-E38E7AF8A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7E348-8C12-4278-887A-28F53ADE2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DFF28-A1F1-44D0-9053-8C60E7622D47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BF6C4-3AE6-4870-B497-105BCB9CF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579702-FAC2-45E9-B39D-A25BD7AB6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1E2-F1F2-4038-9C1B-E90F262282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859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6E11CB-473C-4591-BCD7-33AAB4B3A3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FF38D6-7D1C-4C38-93CD-96308BF2E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1D3DB-57F7-4B19-A5F6-9EF567C7C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DFF28-A1F1-44D0-9053-8C60E7622D47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B3418-A754-48FD-85D5-13851A021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0549F-B618-4699-B84C-015A0C373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1E2-F1F2-4038-9C1B-E90F262282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591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BB1B2-736E-410E-AEEB-59F0B5423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C411A-3F65-4FD0-B133-E282F9A66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156C3-6944-4B8B-BD7E-7309FBBA4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DFF28-A1F1-44D0-9053-8C60E7622D47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733B1-A849-4DA0-89C0-CB3584E7C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643C9-7945-4686-B452-73F08C225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1E2-F1F2-4038-9C1B-E90F262282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07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E2A07-E4B5-4529-B35D-F2348D973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4271D2-9610-403E-B579-7818E7EE87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9AD51-7C64-4920-B307-83BFC9A48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DFF28-A1F1-44D0-9053-8C60E7622D47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CF8E0-1B7E-4243-96A8-6805FC098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CD51A-1121-4A5D-89B3-B08678839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1E2-F1F2-4038-9C1B-E90F262282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16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6DDD-2A1C-4C0A-B259-AE315FEA8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C5176-32B8-44E8-AFEB-7BF040D16A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0A9198-397A-46DD-B5CA-909799A528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3BC64A-C5BE-480F-85F6-2C06ECE68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DFF28-A1F1-44D0-9053-8C60E7622D47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EDEA1-B3F8-4CE8-8963-75878164C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36C471-BC3E-4E7D-A9D2-E99DE9434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1E2-F1F2-4038-9C1B-E90F262282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006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EC13D-376F-4D74-A253-06F709E8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BA7343-AB6C-43B2-84F6-7743D8A3C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52C8E8-F6E9-4DD1-867D-688BD9D77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F3F4DA-8A51-4C97-B8CD-12A1A32082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441783-8A17-451D-89C8-0F979637C2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9E9849-F22B-421C-908B-CAF7B598F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DFF28-A1F1-44D0-9053-8C60E7622D47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53FEB8-6D47-42F4-8D2C-8FD6F7132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407A83-C7DA-4A86-9D67-4623EE503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1E2-F1F2-4038-9C1B-E90F262282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577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83191-ED42-49D4-9D00-45B096E42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A2041E-9EAC-48C3-8D64-8309A953B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DFF28-A1F1-44D0-9053-8C60E7622D47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4EAAC0-5AA7-4268-B7E1-02C32718A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5D0118-8541-4434-BFA3-3620EE17F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1E2-F1F2-4038-9C1B-E90F262282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61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83B03A-FC21-45AB-8D8D-C5D75421B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DFF28-A1F1-44D0-9053-8C60E7622D47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7F12C5-F93A-46D6-B405-813ED3A8F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F24600-1AF4-4D4F-BA53-C84B46CA1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1E2-F1F2-4038-9C1B-E90F262282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28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DB6B6-8C06-4569-8260-96A8BC185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EE074-20D2-40D1-99BA-67088D06F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8AE97E-59DB-4E1A-98C8-6FE76A968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F4EFBB-BED8-4E37-A459-7E5B1AF0D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DFF28-A1F1-44D0-9053-8C60E7622D47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B1B5D5-1206-45E3-98F8-6F24E79ED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3DFA0F-7940-4F95-9D10-03CDEAB52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1E2-F1F2-4038-9C1B-E90F262282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89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530AC-25EC-45F9-9FF1-C965C5C51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B7575B-BA4E-4C44-BA4F-4FE446A334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3B1E19-3A82-49BB-85A3-C3861D8652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38585-B8BF-4EE8-97F1-69B7BC420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DFF28-A1F1-44D0-9053-8C60E7622D47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8EFDF-C0DF-4D1F-A0CC-3C122EFBD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BA885-771B-4364-AEA2-DF59F280E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1E2-F1F2-4038-9C1B-E90F262282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747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A87E92-55E0-4D19-AD40-BBDDBC82C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064C3-F14E-43B5-BA86-1260CF84E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B0C34-95EE-4E9D-80FE-DCCDAB84D2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DFF28-A1F1-44D0-9053-8C60E7622D47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73C7C4-E8BB-409E-A2B5-C825721A0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F7546-68B3-4395-933D-16EF3F4738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481E2-F1F2-4038-9C1B-E90F262282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652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853" y="1434464"/>
            <a:ext cx="10047242" cy="52703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1074" y="138596"/>
            <a:ext cx="109728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/>
              <a:t>I’d like you to play a game where you roll dice (you can do this with online dice – just type in ‘online dice roller’ to Google) and with your root word (these are all root words below) then see which prefix or suffix you could use to make a new word. Write a list of as many as you can e.g. </a:t>
            </a:r>
            <a:r>
              <a:rPr lang="en-GB" b="1" dirty="0"/>
              <a:t>un</a:t>
            </a:r>
            <a:r>
              <a:rPr lang="en-GB" dirty="0"/>
              <a:t>kind, softer, quickest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276836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O’Marah</dc:creator>
  <cp:lastModifiedBy>Mrs O’Marah</cp:lastModifiedBy>
  <cp:revision>1</cp:revision>
  <dcterms:created xsi:type="dcterms:W3CDTF">2021-01-28T09:42:25Z</dcterms:created>
  <dcterms:modified xsi:type="dcterms:W3CDTF">2021-01-28T09:42:58Z</dcterms:modified>
</cp:coreProperties>
</file>