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0715-F172-4BFE-847A-472BC5AD1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63C816-5483-4485-8AFB-315FF87B6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43644-7820-49A5-8E43-505C7F043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F24E5-3694-43BE-BBFA-A4875EBE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006A4-B40F-4996-BAFD-38FAF5586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91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856B-CFB3-4143-AACE-5A115C78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3057C-7D60-4B51-BD8A-439095EFDF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068D1-7D96-4088-87EA-A8EE6179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66984-702A-4CF5-BED7-0A8E52CA5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D01C9-B0B3-4214-8024-E278C11BD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93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F40C14-8D71-4FB9-8F50-2064C437D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1CF6F6-8B4A-4F16-9CB0-3590D4D21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C2254-BC73-47BA-8BE7-D76732A51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3E721-BE48-42DD-A2EB-B58D72D81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8123C-DE32-4BCA-BAA4-FD4D2B44E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731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CC3C3-A8F5-4237-A292-BFA877733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FA5E7-0A70-4CF4-8318-A390E0F7E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7A4E1-2373-4D9C-8B02-0CF9C2D46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EA899-16DE-4F49-A91C-FD1413332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C61DB-1A36-42B8-B01E-3A88117FA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2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D7FE6-2F9B-4008-BD5E-273E5B874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8FB98-2C70-4825-8015-853BE807C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9C2A2-8C88-498F-8563-AA9CD54C4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6D318-3129-476A-A790-50E10F38A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4E1C5-A42D-4E4B-AFEB-8B3C36066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73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8E374-C061-4CFA-A781-B2664A3C9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1E1C7-B1E3-4C36-B527-DCE763009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F294CC-CB37-4DBB-BC37-42C31BC41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8F5A9C-2C43-4945-8B03-9428F6698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909B7-F3ED-4135-AC75-4ADEE4B2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7941EA-11F1-4A7F-8126-364D57BE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76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B1D3-DA59-4388-A465-DDEC95B4A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9A29E-B19D-4DC2-98DB-C3870AF74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420E-BD64-476B-95A0-3026FB0FE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BAE73D-E025-4338-B54B-33E3CA16A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A90F8A-0161-406A-86F6-09EB4980F7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384BE6-902E-4A63-9082-EB76ADA14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1FA9CB-0D93-4FC5-9694-D4468E4A6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4196E9-AF86-459D-818E-D5FA411E7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24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8A024-75FB-4CF5-B3AA-8ABD0DA6B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448386-FA06-4ECB-967D-E65A2DFF8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E766E-7FA3-46C5-8C03-5C4AE48EF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C7FF8-3FDF-4D60-B33C-4760247AF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80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17E598-E5FF-44BC-8F0A-9EE5448FA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53DFB8-BCD2-4369-9CB6-4A5DF60F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C599B-E0E3-4FF3-B921-11B2E126C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58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CCE71-CF4C-44FE-AA55-DECBD8648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63929-7E05-4289-990E-59B387AA3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54C8CD-DAB8-450C-A088-B01264117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B5A11-9BBA-4531-B3AE-C8DF82F2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D951F-5E32-4BD8-8758-8C4D393A6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C60AA-4837-4918-ABD1-F6AA7FE5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739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2C46-416A-4EE1-8A92-AD409DA1E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4508ED-B6DB-4F37-A1BE-648C6A126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FDB3E-4A0E-4DF2-932B-4AA656126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B1200-3DF6-4D4D-8329-B635EEF39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B9DDC-E1BA-4CD1-BA2D-320504B42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9ABC3-1755-423F-B2C1-DDAEC624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50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8AA223-642A-4678-B6B2-2B365509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02E5E-E87C-4131-AA33-14F98BB5F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485B8-2814-4E99-8052-628BF9D2E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30D39-A340-4C7D-832F-A289AF7FA074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D84C4-7CF9-40A5-9C88-031BC81F5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B1A7D-A10D-4A85-AE40-688ED8430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602F0-1B3E-4B54-B8B6-A95CDCFC5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8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9535FAC-FF3E-4E1F-B1B6-34FF159918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27" y="238442"/>
            <a:ext cx="3169481" cy="17716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43714D-1638-495C-8D47-1B369DD7B5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9875" y="0"/>
            <a:ext cx="1762125" cy="21132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9E61D4-5AB5-49B7-BE5E-FC9FAD0A3311}"/>
              </a:ext>
            </a:extLst>
          </p:cNvPr>
          <p:cNvSpPr txBox="1"/>
          <p:nvPr/>
        </p:nvSpPr>
        <p:spPr>
          <a:xfrm>
            <a:off x="3487102" y="238442"/>
            <a:ext cx="66540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Words of the day!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6F945C-B200-4353-BAC0-C18D5DC712EC}"/>
              </a:ext>
            </a:extLst>
          </p:cNvPr>
          <p:cNvSpPr txBox="1"/>
          <p:nvPr/>
        </p:nvSpPr>
        <p:spPr>
          <a:xfrm>
            <a:off x="-126608" y="1661429"/>
            <a:ext cx="11437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</a:rPr>
              <a:t>gather  </a:t>
            </a:r>
            <a:r>
              <a:rPr lang="en-GB" sz="6600" dirty="0">
                <a:solidFill>
                  <a:srgbClr val="00B050"/>
                </a:solidFill>
              </a:rPr>
              <a:t>gathered 	</a:t>
            </a:r>
            <a:r>
              <a:rPr lang="en-GB" sz="6600" dirty="0">
                <a:solidFill>
                  <a:srgbClr val="FFC000"/>
                </a:solidFill>
              </a:rPr>
              <a:t>cheeky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1B4F32-3651-474A-8E2E-B7E51F50C5EC}"/>
              </a:ext>
            </a:extLst>
          </p:cNvPr>
          <p:cNvSpPr txBox="1"/>
          <p:nvPr/>
        </p:nvSpPr>
        <p:spPr>
          <a:xfrm>
            <a:off x="292523" y="2883127"/>
            <a:ext cx="9683721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/>
              <a:t>Can you write the word </a:t>
            </a:r>
            <a:r>
              <a:rPr lang="en-GB" sz="4400" dirty="0">
                <a:solidFill>
                  <a:srgbClr val="FF0000"/>
                </a:solidFill>
              </a:rPr>
              <a:t>gather</a:t>
            </a:r>
            <a:r>
              <a:rPr lang="en-GB" sz="2400" dirty="0"/>
              <a:t> 5 times as small as you can?</a:t>
            </a:r>
          </a:p>
          <a:p>
            <a:endParaRPr lang="en-GB" sz="2400" dirty="0"/>
          </a:p>
          <a:p>
            <a:r>
              <a:rPr lang="en-GB" sz="2400" dirty="0"/>
              <a:t>Can you write the word</a:t>
            </a:r>
            <a:r>
              <a:rPr lang="en-GB" sz="4400" dirty="0"/>
              <a:t> </a:t>
            </a:r>
            <a:r>
              <a:rPr lang="en-GB" sz="4400" dirty="0">
                <a:solidFill>
                  <a:srgbClr val="00B050"/>
                </a:solidFill>
              </a:rPr>
              <a:t>gathered</a:t>
            </a:r>
            <a:r>
              <a:rPr lang="en-GB" sz="4400" dirty="0"/>
              <a:t> </a:t>
            </a:r>
            <a:r>
              <a:rPr lang="en-GB" sz="2400" dirty="0"/>
              <a:t>5 times in a squiggle?</a:t>
            </a:r>
          </a:p>
          <a:p>
            <a:endParaRPr lang="en-GB" sz="2400" dirty="0"/>
          </a:p>
          <a:p>
            <a:r>
              <a:rPr lang="en-GB" sz="2400" dirty="0"/>
              <a:t>Can you write the word </a:t>
            </a:r>
            <a:r>
              <a:rPr lang="en-GB" sz="4400" dirty="0">
                <a:solidFill>
                  <a:srgbClr val="FFC000"/>
                </a:solidFill>
              </a:rPr>
              <a:t>cheeky</a:t>
            </a:r>
            <a:r>
              <a:rPr lang="en-GB" sz="2400" dirty="0"/>
              <a:t> 5 times</a:t>
            </a:r>
            <a:r>
              <a:rPr lang="en-GB" sz="1600" dirty="0"/>
              <a:t> </a:t>
            </a:r>
            <a:r>
              <a:rPr lang="en-GB" sz="2400" dirty="0"/>
              <a:t>as tall as you can ?</a:t>
            </a:r>
          </a:p>
        </p:txBody>
      </p:sp>
      <p:sp>
        <p:nvSpPr>
          <p:cNvPr id="13" name="AutoShape 8" descr="data:image/jpg;base64,%20/9j/4AAQSkZJRgABAQEAYABgAAD/2wBDAAUDBAQEAwUEBAQFBQUGBwwIBwcHBw8LCwkMEQ8SEhEPERETFhwXExQaFRERGCEYGh0dHx8fExciJCIeJBweHx7/2wBDAQUFBQcGBw4ICA4eFBEUHh4eHh4eHh4eHh4eHh4eHh4eHh4eHh4eHh4eHh4eHh4eHh4eHh4eHh4eHh4eHh4eHh7/wAARCAA7ACE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18WeI9G8K6JNrGu30dnaRA/Mx+ZzjIVR1ZjjgDmvnP4r/HDUtbuJLTwVey2mkJCHW4gwtxeEqGO0n7ijIX1znJFe4/F/wNF8QfCQ0N777BIl1FcxT+V5mxkP93I6gkda+QvGfh248OeLtS0MystxptxJHFJKn+sgc7oyQMZBXbyMcqa+p4WwWFxWJtV96STaj0e2uu7Wum2hhXlKK0NLwz8SvG2jX4urfWtTjKMn7nUbkzw3BIztIYk+o4IOelfYPgPxHa+LfCOneIbRDGl3FuaMnJjcEq6E98MCM98V8H6gt5FZy3U0scjwoWRY02qpx945Jzjk4r6n/ZKXxEnw+uf7Ws2t9Ne7aTTDKmySSNgC7beyFslfXn2r0OLsDh6EYThDllfsldei0029NyaEmz2SiiivhjpCvPvjl4R8P654J1fVr7TY31Ow06aS0u0+SWNlQso3DquR905HtXoNcv8AFqaOD4ZeI5JHCL/Z0ykk46qR/WtaEpRqRcXZ36Cex8+/sp+FtH8W32raj4ksU1A6c0X2aOXPlBzJLksnRuFTg5HHSvqoAKAqgADoBXz3+xXGBofiSQHP+mIv5bz/AFr6Er0s9qzqY6fO27W39ERSVooKKKK8g0CuN+Nq7/hP4kXaD/oTcH6iuyri/jl/ySTxJ8wX/QzyTjuK1ofxY+qE9jzH9igEeGvEuen9orj/AL5J/rX0FXz/APsWyRnw54jj8xDKL6NmQEbgDGMEj3wfyNfQFdmb/wC+1PUmn8KCiiivOLCvgj41+NvFXi3xlqi6xa6j9htrqS2h00SkQQKrFQWX7pJKg7mx1+lfe9FRUg5q1zajVVOXNa5+b/hG78X+H7gXGhaXrWnahAwaWay3AKSTtWTsc/3W6jPGK+9PhBr2ueJvh1pGteI9LfTNUuIj9ogZSvKsV37TyA2NwHv3611lFKEOW+oVa3tLabBRRRWhif/Z">
            <a:extLst>
              <a:ext uri="{FF2B5EF4-FFF2-40B4-BE49-F238E27FC236}">
                <a16:creationId xmlns:a16="http://schemas.microsoft.com/office/drawing/2014/main" id="{E5EBA135-F3DE-47DC-82CC-22CF53A29A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1200" y="307534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F1C3AF0-FE09-44A3-83F7-1C35D39D5B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06500" y="3817103"/>
            <a:ext cx="1609725" cy="1181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67237FA-B3E2-4749-85C7-D7132A9FD516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10269365" y="2883127"/>
            <a:ext cx="821367" cy="60799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794D3CC-0BF9-4E01-8C24-B585C05450A7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10341954" y="5198156"/>
            <a:ext cx="469900" cy="847725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90551786-876C-479F-83E0-36FCD87C2C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5943600" y="111255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9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3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7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O’Marah</dc:creator>
  <cp:lastModifiedBy>Mrs O’Marah</cp:lastModifiedBy>
  <cp:revision>1</cp:revision>
  <dcterms:created xsi:type="dcterms:W3CDTF">2021-01-28T09:39:07Z</dcterms:created>
  <dcterms:modified xsi:type="dcterms:W3CDTF">2021-01-28T09:39:33Z</dcterms:modified>
</cp:coreProperties>
</file>