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75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349CC-8782-46B6-839F-5317E6B8FC15}" v="15" dt="2021-01-05T20:35:5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2064432" y="2281744"/>
            <a:ext cx="80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Starlings English Home Learning  </a:t>
            </a:r>
          </a:p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Thursday 28</a:t>
            </a:r>
            <a:r>
              <a:rPr lang="en-GB" sz="4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 January 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" y="469795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62" r="3740"/>
          <a:stretch/>
        </p:blipFill>
        <p:spPr>
          <a:xfrm>
            <a:off x="8853676" y="238458"/>
            <a:ext cx="2547779" cy="217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0181"/>
          <a:stretch/>
        </p:blipFill>
        <p:spPr>
          <a:xfrm>
            <a:off x="186150" y="4590068"/>
            <a:ext cx="3079564" cy="2122715"/>
          </a:xfrm>
          <a:prstGeom prst="rect">
            <a:avLst/>
          </a:prstGeom>
        </p:spPr>
      </p:pic>
      <p:pic>
        <p:nvPicPr>
          <p:cNvPr id="3" name="FB42B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430" y="33218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Today we are going to add prefixes and suffixes to create new words.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You will: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omic Sans MS" panose="030F0702030302020204" pitchFamily="66" charset="0"/>
              </a:rPr>
              <a:t>Add prefixes (at the front of a root word).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omic Sans MS" panose="030F0702030302020204" pitchFamily="66" charset="0"/>
              </a:rPr>
              <a:t>Add suffixes (at the end of a root word).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omic Sans MS" panose="030F0702030302020204" pitchFamily="66" charset="0"/>
              </a:rPr>
              <a:t> Use prefixes and suffixes to create new words.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335281" y="126273"/>
            <a:ext cx="3278777" cy="2730138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dirty="0"/>
              <a:t>un-</a:t>
            </a:r>
          </a:p>
        </p:txBody>
      </p:sp>
      <p:sp>
        <p:nvSpPr>
          <p:cNvPr id="3" name="Bevel 2"/>
          <p:cNvSpPr/>
          <p:nvPr/>
        </p:nvSpPr>
        <p:spPr>
          <a:xfrm>
            <a:off x="4056018" y="2177141"/>
            <a:ext cx="3278777" cy="2730138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dirty="0"/>
              <a:t>-</a:t>
            </a:r>
            <a:r>
              <a:rPr lang="en-GB" sz="8800" dirty="0" err="1"/>
              <a:t>er</a:t>
            </a:r>
            <a:endParaRPr lang="en-GB" sz="8800" dirty="0"/>
          </a:p>
        </p:txBody>
      </p:sp>
      <p:sp>
        <p:nvSpPr>
          <p:cNvPr id="4" name="Bevel 3"/>
          <p:cNvSpPr/>
          <p:nvPr/>
        </p:nvSpPr>
        <p:spPr>
          <a:xfrm>
            <a:off x="226424" y="3857896"/>
            <a:ext cx="3278777" cy="2730138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dirty="0"/>
              <a:t>-</a:t>
            </a:r>
            <a:r>
              <a:rPr lang="en-GB" sz="8800" dirty="0" err="1"/>
              <a:t>est</a:t>
            </a:r>
            <a:endParaRPr lang="en-GB" sz="8800" dirty="0"/>
          </a:p>
        </p:txBody>
      </p:sp>
      <p:sp>
        <p:nvSpPr>
          <p:cNvPr id="5" name="Bevel 4"/>
          <p:cNvSpPr/>
          <p:nvPr/>
        </p:nvSpPr>
        <p:spPr>
          <a:xfrm>
            <a:off x="8049442" y="909714"/>
            <a:ext cx="3278777" cy="2730138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dirty="0"/>
              <a:t>-</a:t>
            </a:r>
            <a:r>
              <a:rPr lang="en-GB" sz="8800" dirty="0" err="1"/>
              <a:t>ing</a:t>
            </a:r>
            <a:endParaRPr lang="en-GB" sz="8800" dirty="0"/>
          </a:p>
        </p:txBody>
      </p:sp>
      <p:sp>
        <p:nvSpPr>
          <p:cNvPr id="6" name="Bevel 5"/>
          <p:cNvSpPr/>
          <p:nvPr/>
        </p:nvSpPr>
        <p:spPr>
          <a:xfrm>
            <a:off x="8103326" y="3857896"/>
            <a:ext cx="3278777" cy="2730138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dirty="0"/>
              <a:t>-</a:t>
            </a:r>
            <a:r>
              <a:rPr lang="en-GB" sz="8800" dirty="0" err="1"/>
              <a:t>ed</a:t>
            </a:r>
            <a:endParaRPr lang="en-GB" sz="8800" dirty="0"/>
          </a:p>
        </p:txBody>
      </p:sp>
      <p:sp>
        <p:nvSpPr>
          <p:cNvPr id="7" name="Rectangle 6"/>
          <p:cNvSpPr/>
          <p:nvPr/>
        </p:nvSpPr>
        <p:spPr>
          <a:xfrm>
            <a:off x="4056017" y="502695"/>
            <a:ext cx="4047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02124"/>
                </a:solidFill>
                <a:latin typeface="arial" panose="020B0604020202020204" pitchFamily="34" charset="0"/>
              </a:rPr>
              <a:t>Prefixes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 are a group of letters that change the </a:t>
            </a:r>
            <a:r>
              <a:rPr lang="en-GB" b="1" dirty="0">
                <a:solidFill>
                  <a:srgbClr val="202124"/>
                </a:solidFill>
                <a:latin typeface="arial" panose="020B0604020202020204" pitchFamily="34" charset="0"/>
              </a:rPr>
              <a:t>meaning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 of a root word when they are added to the start.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47160" y="5298500"/>
            <a:ext cx="4047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02124"/>
                </a:solidFill>
                <a:latin typeface="arial" panose="020B0604020202020204" pitchFamily="34" charset="0"/>
              </a:rPr>
              <a:t>Suffixes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 are a group of letters that change the </a:t>
            </a:r>
            <a:r>
              <a:rPr lang="en-GB" b="1" dirty="0">
                <a:solidFill>
                  <a:srgbClr val="202124"/>
                </a:solidFill>
                <a:latin typeface="arial" panose="020B0604020202020204" pitchFamily="34" charset="0"/>
              </a:rPr>
              <a:t>meaning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 of a root word when they are added to the end.</a:t>
            </a:r>
            <a:endParaRPr lang="en-GB" dirty="0"/>
          </a:p>
        </p:txBody>
      </p:sp>
      <p:sp>
        <p:nvSpPr>
          <p:cNvPr id="9" name="Left Arrow 8"/>
          <p:cNvSpPr/>
          <p:nvPr/>
        </p:nvSpPr>
        <p:spPr>
          <a:xfrm>
            <a:off x="3226527" y="753064"/>
            <a:ext cx="818605" cy="6729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7719061" y="5329646"/>
            <a:ext cx="550816" cy="598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Arrow 10"/>
          <p:cNvSpPr/>
          <p:nvPr/>
        </p:nvSpPr>
        <p:spPr>
          <a:xfrm>
            <a:off x="3226527" y="5255290"/>
            <a:ext cx="720633" cy="6729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11"/>
          <p:cNvSpPr/>
          <p:nvPr/>
        </p:nvSpPr>
        <p:spPr>
          <a:xfrm>
            <a:off x="5434149" y="4689567"/>
            <a:ext cx="418011" cy="64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Up Arrow 12"/>
          <p:cNvSpPr/>
          <p:nvPr/>
        </p:nvSpPr>
        <p:spPr>
          <a:xfrm rot="1716250">
            <a:off x="7656596" y="2943791"/>
            <a:ext cx="418011" cy="24343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53" y="1434464"/>
            <a:ext cx="10047242" cy="5270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74" y="138596"/>
            <a:ext cx="10972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/>
              <a:t>I’d like you to play a game where you roll dice (you can do this with online dice – just type in ‘online dice roller’ to Google) and with your root word (these are all root words below) then see which prefix or suffix you could use to make a new word. Write a list of as many as you can e.g. </a:t>
            </a:r>
            <a:r>
              <a:rPr lang="en-GB" b="1" dirty="0"/>
              <a:t>un</a:t>
            </a:r>
            <a:r>
              <a:rPr lang="en-GB" dirty="0"/>
              <a:t>kind, softer, quickest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76836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B5B95C-053B-461F-84D3-10A9A5A11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6400FB-7C2A-47CC-AB91-54FA845AA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CB01BF-147F-4C6C-B27F-FF40C2C08977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5ad0ee9d-2391-47bc-bd54-552549e2ac31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192</Words>
  <Application>Microsoft Office PowerPoint</Application>
  <PresentationFormat>Widescreen</PresentationFormat>
  <Paragraphs>18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Mrs O’Marah</cp:lastModifiedBy>
  <cp:revision>63</cp:revision>
  <dcterms:created xsi:type="dcterms:W3CDTF">2021-01-05T14:00:22Z</dcterms:created>
  <dcterms:modified xsi:type="dcterms:W3CDTF">2021-01-28T09:35:37Z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