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61" r:id="rId4"/>
    <p:sldId id="262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-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99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39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63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0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87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23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89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45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35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29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92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apps.mathlearningcenter.org/pattern-shapes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3064412" y="2145352"/>
            <a:ext cx="60631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</a:t>
            </a:r>
            <a:r>
              <a:rPr lang="en-GB" sz="4800" dirty="0" smtClean="0"/>
              <a:t>Maths </a:t>
            </a:r>
            <a:r>
              <a:rPr lang="en-GB" sz="4800" dirty="0"/>
              <a:t>Home Learning  </a:t>
            </a:r>
          </a:p>
          <a:p>
            <a:pPr algn="ctr"/>
            <a:r>
              <a:rPr lang="en-GB" sz="4800" dirty="0" smtClean="0"/>
              <a:t>Thursday 28</a:t>
            </a:r>
            <a:r>
              <a:rPr lang="en-GB" sz="4800" baseline="30000" dirty="0" smtClean="0"/>
              <a:t>th</a:t>
            </a:r>
            <a:r>
              <a:rPr lang="en-GB" sz="4800" dirty="0" smtClean="0"/>
              <a:t> January</a:t>
            </a:r>
            <a:endParaRPr lang="en-GB"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7326" y="4863899"/>
            <a:ext cx="2114821" cy="177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5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7692" y="4205344"/>
            <a:ext cx="10972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 smtClean="0"/>
              <a:t>Good Morning Starlings</a:t>
            </a:r>
          </a:p>
          <a:p>
            <a:pPr algn="ctr">
              <a:lnSpc>
                <a:spcPct val="150000"/>
              </a:lnSpc>
            </a:pPr>
            <a:r>
              <a:rPr lang="en-GB" dirty="0" smtClean="0"/>
              <a:t>Today we are thinking about 2D and 3D shapes and what shapes they can create.</a:t>
            </a:r>
          </a:p>
          <a:p>
            <a:pPr algn="ctr">
              <a:lnSpc>
                <a:spcPct val="150000"/>
              </a:lnSpc>
            </a:pPr>
            <a:r>
              <a:rPr lang="en-GB" b="1" dirty="0" smtClean="0"/>
              <a:t>OPTIONAL: </a:t>
            </a:r>
            <a:r>
              <a:rPr lang="en-GB" dirty="0" smtClean="0"/>
              <a:t>If you like, you could have some fun printing some shapes using your objects (Irene has printed a robot using her shapes above) or you could use play </a:t>
            </a:r>
            <a:r>
              <a:rPr lang="en-GB" dirty="0" err="1" smtClean="0"/>
              <a:t>doh</a:t>
            </a:r>
            <a:r>
              <a:rPr lang="en-GB" dirty="0" smtClean="0"/>
              <a:t>/</a:t>
            </a:r>
            <a:r>
              <a:rPr lang="en-GB" dirty="0" err="1" smtClean="0"/>
              <a:t>plasticine</a:t>
            </a:r>
            <a:r>
              <a:rPr lang="en-GB" dirty="0" smtClean="0"/>
              <a:t>/frozen peas with cocktail sticks/straws/pipe cleaners (see the picture above) to make a cube or other shapes</a:t>
            </a:r>
            <a:r>
              <a:rPr lang="en-GB" dirty="0" smtClean="0"/>
              <a:t>.</a:t>
            </a:r>
          </a:p>
          <a:p>
            <a:pPr algn="ctr">
              <a:lnSpc>
                <a:spcPct val="150000"/>
              </a:lnSpc>
            </a:pPr>
            <a:r>
              <a:rPr lang="en-GB" b="1" dirty="0" smtClean="0"/>
              <a:t>OR</a:t>
            </a:r>
            <a:r>
              <a:rPr lang="en-GB" dirty="0" smtClean="0"/>
              <a:t> you could ‘print’ online. </a:t>
            </a:r>
            <a:r>
              <a:rPr lang="en-GB" dirty="0"/>
              <a:t>Follow this link: </a:t>
            </a:r>
            <a:r>
              <a:rPr lang="en-GB" dirty="0">
                <a:hlinkClick r:id="rId2"/>
              </a:rPr>
              <a:t>https://apps.mathlearningcenter.org/pattern-shapes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pPr algn="ctr">
              <a:lnSpc>
                <a:spcPct val="150000"/>
              </a:lnSpc>
            </a:pPr>
            <a:endParaRPr lang="en-GB" sz="20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921431" y="3422469"/>
            <a:ext cx="5162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SHAPE LESSON FOUR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3853" y="286200"/>
            <a:ext cx="4238625" cy="313626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2476" y="286200"/>
            <a:ext cx="4629150" cy="3136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5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7180" y="92777"/>
            <a:ext cx="6104991" cy="6647657"/>
          </a:xfrm>
          <a:prstGeom prst="rect">
            <a:avLst/>
          </a:prstGeom>
        </p:spPr>
      </p:pic>
      <p:sp>
        <p:nvSpPr>
          <p:cNvPr id="3" name="Cloud Callout 2"/>
          <p:cNvSpPr/>
          <p:nvPr/>
        </p:nvSpPr>
        <p:spPr>
          <a:xfrm>
            <a:off x="666204" y="3566159"/>
            <a:ext cx="3004457" cy="2521132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shapes can print a circle? </a:t>
            </a:r>
          </a:p>
          <a:p>
            <a:pPr algn="ctr"/>
            <a:endParaRPr lang="en-GB" dirty="0" smtClean="0"/>
          </a:p>
          <a:p>
            <a:pPr algn="ctr"/>
            <a:r>
              <a:rPr lang="en-GB" dirty="0" smtClean="0"/>
              <a:t>A sphere looks like a circle….would it print a circle?</a:t>
            </a:r>
            <a:endParaRPr lang="en-GB" dirty="0"/>
          </a:p>
        </p:txBody>
      </p:sp>
      <p:sp>
        <p:nvSpPr>
          <p:cNvPr id="4" name="Rectangular Callout 3"/>
          <p:cNvSpPr/>
          <p:nvPr/>
        </p:nvSpPr>
        <p:spPr>
          <a:xfrm>
            <a:off x="666204" y="522514"/>
            <a:ext cx="3435533" cy="2207623"/>
          </a:xfrm>
          <a:prstGeom prst="wedge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If you are doing some printing, you could practise before you answer these questions.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4192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484" y="244919"/>
            <a:ext cx="5629423" cy="633876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7371" y="249381"/>
            <a:ext cx="4976949" cy="6334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030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our Daily Challenge – Gurnard Pre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15" y="256474"/>
            <a:ext cx="2273117" cy="19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3807" y="351378"/>
            <a:ext cx="7575564" cy="4886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AD4CFA140EB4A80C5A2F767E61656" ma:contentTypeVersion="9" ma:contentTypeDescription="Create a new document." ma:contentTypeScope="" ma:versionID="77fa52eb842390f60d7a949c0542ceb2">
  <xsd:schema xmlns:xsd="http://www.w3.org/2001/XMLSchema" xmlns:xs="http://www.w3.org/2001/XMLSchema" xmlns:p="http://schemas.microsoft.com/office/2006/metadata/properties" xmlns:ns2="5ad0ee9d-2391-47bc-bd54-552549e2ac31" targetNamespace="http://schemas.microsoft.com/office/2006/metadata/properties" ma:root="true" ma:fieldsID="3aed9d836dad8c4fa9aec7e59f2f9e32" ns2:_="">
    <xsd:import namespace="5ad0ee9d-2391-47bc-bd54-552549e2a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ee9d-2391-47bc-bd54-552549e2a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1479C50-AF8E-4835-AE60-94EFA2D19447}"/>
</file>

<file path=customXml/itemProps2.xml><?xml version="1.0" encoding="utf-8"?>
<ds:datastoreItem xmlns:ds="http://schemas.openxmlformats.org/officeDocument/2006/customXml" ds:itemID="{29C3F2DF-F533-4FFB-AD87-B8B42257AAAC}"/>
</file>

<file path=customXml/itemProps3.xml><?xml version="1.0" encoding="utf-8"?>
<ds:datastoreItem xmlns:ds="http://schemas.openxmlformats.org/officeDocument/2006/customXml" ds:itemID="{B567C512-05AA-4C69-A980-D94DAE1B3F97}"/>
</file>

<file path=docProps/app.xml><?xml version="1.0" encoding="utf-8"?>
<Properties xmlns="http://schemas.openxmlformats.org/officeDocument/2006/extended-properties" xmlns:vt="http://schemas.openxmlformats.org/officeDocument/2006/docPropsVTypes">
  <TotalTime>2890</TotalTime>
  <Words>134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home</cp:lastModifiedBy>
  <cp:revision>75</cp:revision>
  <dcterms:created xsi:type="dcterms:W3CDTF">2020-11-02T10:04:53Z</dcterms:created>
  <dcterms:modified xsi:type="dcterms:W3CDTF">2021-01-15T12:46:30Z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0x010100DDDAD4CFA140EB4A80C5A2F767E61656</vt:lpwstr>
  </property>
</Properties>
</file>