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61" r:id="rId6"/>
    <p:sldId id="262" r:id="rId7"/>
    <p:sldId id="268" r:id="rId8"/>
    <p:sldId id="267" r:id="rId9"/>
    <p:sldId id="266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hyperlink" Target="https://www.bbc.co.uk/bitesize/articles/zn4dqp3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0iOHYX2e5k&amp;feature=youtu.b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smtClean="0"/>
              <a:t>Thursday </a:t>
            </a:r>
            <a:r>
              <a:rPr lang="en-GB" b="1" dirty="0" smtClean="0"/>
              <a:t>28</a:t>
            </a:r>
            <a:r>
              <a:rPr lang="en-GB" b="1" baseline="30000" dirty="0" smtClean="0"/>
              <a:t>th</a:t>
            </a:r>
            <a:r>
              <a:rPr lang="en-GB" b="1" dirty="0" smtClean="0"/>
              <a:t> January 2021</a:t>
            </a:r>
          </a:p>
          <a:p>
            <a:endParaRPr lang="en-GB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9400" y="2356367"/>
            <a:ext cx="4084482" cy="419631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30047" y="4004940"/>
            <a:ext cx="1104993" cy="11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31653" y="2054329"/>
            <a:ext cx="715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These are the spelling words that go along with this unit of work exactly like when we’re in school.</a:t>
            </a:r>
            <a:endParaRPr lang="en-GB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56" y="3019153"/>
            <a:ext cx="7166703" cy="3660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674" y="383177"/>
            <a:ext cx="3709852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Main Session Outcome:</a:t>
            </a:r>
          </a:p>
          <a:p>
            <a:endParaRPr lang="en-GB" dirty="0" smtClean="0"/>
          </a:p>
          <a:p>
            <a:r>
              <a:rPr lang="en-GB" dirty="0" smtClean="0"/>
              <a:t>Know the difference between fact and opinion</a:t>
            </a:r>
          </a:p>
          <a:p>
            <a:r>
              <a:rPr lang="en-GB" dirty="0" smtClean="0"/>
              <a:t>Practice using the punctuation brackets and dashes</a:t>
            </a:r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1079" y="3181417"/>
            <a:ext cx="1367881" cy="13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333" y="114300"/>
            <a:ext cx="4794204" cy="6659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" y="697775"/>
            <a:ext cx="609708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‘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postcard from India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 think about the information in the text.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baseline="0" dirty="0" smtClean="0">
                <a:solidFill>
                  <a:prstClr val="black"/>
                </a:solidFill>
                <a:latin typeface="Calibri" panose="020F0502020204030204"/>
              </a:rPr>
              <a:t>How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 much is description?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much is fact?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 dirty="0" smtClean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 dirty="0" smtClean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 dirty="0" smtClean="0"/>
          </a:p>
          <a:p>
            <a:endParaRPr lang="en-GB" sz="2400" i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4245" y="1982709"/>
            <a:ext cx="1300389" cy="13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9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333" y="114300"/>
            <a:ext cx="4794204" cy="6659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" y="236221"/>
            <a:ext cx="609708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 smtClean="0"/>
              <a:t>Activity 2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Please have a look at the following link about facts and opinions:</a:t>
            </a:r>
          </a:p>
          <a:p>
            <a:pPr lvl="0">
              <a:defRPr/>
            </a:pPr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www.bbc.co.uk/bitesize/articles/zn4dqp3</a:t>
            </a:r>
            <a:endParaRPr lang="en-GB" dirty="0"/>
          </a:p>
          <a:p>
            <a:pPr lvl="0">
              <a:defRPr/>
            </a:pPr>
            <a:endParaRPr lang="en-GB" dirty="0" smtClean="0"/>
          </a:p>
          <a:p>
            <a:pPr lvl="0">
              <a:defRPr/>
            </a:pPr>
            <a:endParaRPr lang="en-GB" dirty="0" smtClean="0"/>
          </a:p>
          <a:p>
            <a:pPr lvl="0">
              <a:defRPr/>
            </a:pPr>
            <a:r>
              <a:rPr lang="en-GB" dirty="0" smtClean="0"/>
              <a:t>Watch the video!</a:t>
            </a:r>
          </a:p>
          <a:p>
            <a:pPr lvl="0">
              <a:defRPr/>
            </a:pPr>
            <a:endParaRPr lang="en-GB" dirty="0" smtClean="0"/>
          </a:p>
          <a:p>
            <a:pPr lvl="0">
              <a:defRPr/>
            </a:pPr>
            <a:r>
              <a:rPr lang="en-GB" dirty="0" smtClean="0"/>
              <a:t>If you think you need a little more help, then you can have a go at the activities that follow underneath the video too. </a:t>
            </a:r>
          </a:p>
          <a:p>
            <a:endParaRPr lang="en-GB" sz="2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334" y="4424226"/>
            <a:ext cx="3572737" cy="2285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58" y="3008948"/>
            <a:ext cx="3788445" cy="201940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5577" y="114300"/>
            <a:ext cx="1248546" cy="12485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600" y="1297577"/>
            <a:ext cx="1715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Play audio first before clicking on the link.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333" y="114300"/>
            <a:ext cx="4794204" cy="6659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1" y="506186"/>
            <a:ext cx="6097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 smtClean="0"/>
              <a:t>Activity 3</a:t>
            </a:r>
            <a:endParaRPr lang="en-GB" dirty="0" smtClean="0"/>
          </a:p>
          <a:p>
            <a:pPr lvl="0"/>
            <a:r>
              <a:rPr lang="en-GB" dirty="0"/>
              <a:t>F</a:t>
            </a:r>
            <a:r>
              <a:rPr lang="en-GB" dirty="0" smtClean="0"/>
              <a:t>ind </a:t>
            </a:r>
            <a:r>
              <a:rPr lang="en-GB" dirty="0"/>
              <a:t>examples of where the author has shared their opinion e.g. ‘one of my favourite stories’? </a:t>
            </a:r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4914" y="2174965"/>
            <a:ext cx="1836557" cy="18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7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2533" y="174002"/>
            <a:ext cx="1149241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b="1" dirty="0"/>
          </a:p>
          <a:p>
            <a:r>
              <a:rPr lang="en-GB" sz="4000" b="1" dirty="0" smtClean="0"/>
              <a:t>Remember…</a:t>
            </a:r>
          </a:p>
          <a:p>
            <a:r>
              <a:rPr lang="en-GB" sz="2400" dirty="0" smtClean="0"/>
              <a:t>Brackets </a:t>
            </a:r>
            <a:r>
              <a:rPr lang="en-GB" sz="2400" dirty="0"/>
              <a:t>are used to add extra information in a sentence – an informal comment, extra detail or a list of items </a:t>
            </a:r>
            <a:endParaRPr lang="en-GB" sz="2400" dirty="0" smtClean="0"/>
          </a:p>
          <a:p>
            <a:r>
              <a:rPr lang="en-GB" sz="2400" dirty="0" smtClean="0"/>
              <a:t>e.g</a:t>
            </a:r>
            <a:r>
              <a:rPr lang="en-GB" sz="2400" dirty="0"/>
              <a:t>. </a:t>
            </a:r>
            <a:r>
              <a:rPr lang="en-GB" sz="2400" i="1" dirty="0"/>
              <a:t>I loved France (especially the food!) and I’ll definitely visit again. </a:t>
            </a:r>
            <a:endParaRPr lang="en-GB" sz="2400" i="1" dirty="0" smtClean="0"/>
          </a:p>
          <a:p>
            <a:endParaRPr lang="en-GB" sz="2400" dirty="0"/>
          </a:p>
          <a:p>
            <a:r>
              <a:rPr lang="en-GB" sz="2400" dirty="0"/>
              <a:t>Dashes are used in a similar way but are useful for adding additional comments at the end of the sentence e.g. </a:t>
            </a:r>
            <a:r>
              <a:rPr lang="en-GB" sz="2400" i="1" dirty="0"/>
              <a:t>I visited the beach in Wales – it was stunning! </a:t>
            </a:r>
            <a:r>
              <a:rPr lang="en-GB" dirty="0"/>
              <a:t>	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sz="2400" b="1" dirty="0" smtClean="0">
              <a:solidFill>
                <a:srgbClr val="FF0000"/>
              </a:solidFill>
            </a:endParaRPr>
          </a:p>
          <a:p>
            <a:r>
              <a:rPr lang="en-GB" sz="2400" b="1" dirty="0" smtClean="0">
                <a:solidFill>
                  <a:srgbClr val="FF0000"/>
                </a:solidFill>
              </a:rPr>
              <a:t>USE YOUR FACT FILE FROM YESTERDAY’S LESSON TOO!</a:t>
            </a:r>
            <a:endParaRPr lang="en-GB" sz="2400" b="1" dirty="0">
              <a:solidFill>
                <a:srgbClr val="FF0000"/>
              </a:solidFill>
            </a:endParaRPr>
          </a:p>
          <a:p>
            <a:endParaRPr lang="en-GB" sz="3000" b="1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5022" y="4081508"/>
            <a:ext cx="1820726" cy="18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9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333" y="114300"/>
            <a:ext cx="4794204" cy="6659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632" y="453935"/>
            <a:ext cx="609708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 smtClean="0"/>
              <a:t>Activity 4</a:t>
            </a:r>
            <a:endParaRPr lang="en-GB" dirty="0"/>
          </a:p>
          <a:p>
            <a:r>
              <a:rPr lang="en-GB" dirty="0"/>
              <a:t>Practise writing sentences with opinions on scrap paper or a whiteboard which use brackets or </a:t>
            </a:r>
            <a:r>
              <a:rPr lang="en-GB" dirty="0" smtClean="0"/>
              <a:t>dashes.</a:t>
            </a:r>
          </a:p>
          <a:p>
            <a:endParaRPr lang="en-GB" u="sng" dirty="0" smtClean="0"/>
          </a:p>
          <a:p>
            <a:r>
              <a:rPr lang="en-GB" u="sng" dirty="0" smtClean="0"/>
              <a:t>Model Sentences</a:t>
            </a:r>
          </a:p>
          <a:p>
            <a:endParaRPr lang="en-GB" dirty="0"/>
          </a:p>
          <a:p>
            <a:r>
              <a:rPr lang="en-GB" sz="2400" i="1" dirty="0"/>
              <a:t>I loved France (especially the food!) and I’ll definitely visit again. </a:t>
            </a:r>
            <a:endParaRPr lang="en-GB" sz="2400" i="1" dirty="0" smtClean="0"/>
          </a:p>
          <a:p>
            <a:endParaRPr lang="en-GB" sz="2400" i="1" dirty="0"/>
          </a:p>
          <a:p>
            <a:r>
              <a:rPr lang="en-GB" sz="2400" i="1" dirty="0"/>
              <a:t>I visited the beach in Wales – it was stunning! 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9079" y="3942171"/>
            <a:ext cx="1533344" cy="15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2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1529" y="237235"/>
            <a:ext cx="603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‘</a:t>
            </a:r>
            <a:r>
              <a:rPr lang="en-GB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Explorer’</a:t>
            </a:r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 Katherine </a:t>
            </a:r>
            <a:r>
              <a:rPr lang="en-GB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Rundell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read by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7" y="746851"/>
            <a:ext cx="3367088" cy="4818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050" y="5706130"/>
            <a:ext cx="7829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Please follow this link to see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begin to read our new class novel.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250" y="6211669"/>
            <a:ext cx="7810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www.youtube.com/watch?v=V0iOHYX2e5k&amp;feature=youtu.be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667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A0C4D5-1D6D-4FED-95DA-ADE0DCAEF96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ff8f7dd-2eb0-4133-92ab-79d36edba73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CDB1FE0-9EE8-4B7A-A56D-6AE6A9DAF3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BAAB75-5BFD-43DC-ACA1-F8807B5C49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302</Words>
  <Application>Microsoft Office PowerPoint</Application>
  <PresentationFormat>Widescreen</PresentationFormat>
  <Paragraphs>48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89</cp:revision>
  <dcterms:created xsi:type="dcterms:W3CDTF">2020-07-13T10:58:18Z</dcterms:created>
  <dcterms:modified xsi:type="dcterms:W3CDTF">2021-01-27T17:15:47Z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