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56" r:id="rId4"/>
    <p:sldId id="267" r:id="rId5"/>
    <p:sldId id="269" r:id="rId6"/>
    <p:sldId id="260" r:id="rId7"/>
    <p:sldId id="264" r:id="rId8"/>
    <p:sldId id="265" r:id="rId9"/>
    <p:sldId id="270" r:id="rId10"/>
    <p:sldId id="272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399" y="471054"/>
            <a:ext cx="9144000" cy="1213873"/>
          </a:xfrm>
        </p:spPr>
        <p:txBody>
          <a:bodyPr/>
          <a:lstStyle/>
          <a:p>
            <a:r>
              <a:rPr lang="en-GB" b="1" u="sng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406" y="2404946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28.01.21</a:t>
            </a:r>
            <a:endParaRPr lang="en-GB" b="1" dirty="0"/>
          </a:p>
          <a:p>
            <a:endParaRPr lang="en-GB" b="1" dirty="0"/>
          </a:p>
          <a:p>
            <a:r>
              <a:rPr lang="en-GB" sz="4000" b="1" dirty="0" smtClean="0"/>
              <a:t>      Comparing Fractions</a:t>
            </a:r>
            <a:endParaRPr lang="en-GB" sz="4000" b="1" dirty="0"/>
          </a:p>
          <a:p>
            <a:endParaRPr lang="en-GB" b="1" dirty="0"/>
          </a:p>
        </p:txBody>
      </p:sp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026" y="4304853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" y="230909"/>
            <a:ext cx="2231612" cy="1984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464" y="4523653"/>
            <a:ext cx="7391400" cy="181927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56544" y="735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6990" y="147056"/>
            <a:ext cx="18114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u="sng" dirty="0" smtClean="0"/>
              <a:t>Answers</a:t>
            </a:r>
            <a:endParaRPr lang="en-GB" sz="3600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500" y="931932"/>
            <a:ext cx="7968270" cy="553352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0761" y="13834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963" y="41972"/>
            <a:ext cx="10515600" cy="1127270"/>
          </a:xfrm>
        </p:spPr>
        <p:txBody>
          <a:bodyPr/>
          <a:lstStyle/>
          <a:p>
            <a:pPr algn="ctr"/>
            <a:r>
              <a:rPr lang="en-GB" b="1" u="sng" dirty="0" smtClean="0"/>
              <a:t>Challenge</a:t>
            </a:r>
            <a:endParaRPr lang="en-GB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63" y="1006765"/>
            <a:ext cx="11527848" cy="566189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6288" y="361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4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778" y="0"/>
            <a:ext cx="10515600" cy="942543"/>
          </a:xfrm>
        </p:spPr>
        <p:txBody>
          <a:bodyPr/>
          <a:lstStyle/>
          <a:p>
            <a:pPr algn="ctr"/>
            <a:r>
              <a:rPr lang="en-GB" b="1" u="sng" dirty="0" smtClean="0"/>
              <a:t>Challenge Answers</a:t>
            </a:r>
            <a:endParaRPr lang="en-GB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71" y="713215"/>
            <a:ext cx="11532611" cy="607089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6652" y="2258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73" y="833437"/>
            <a:ext cx="10908145" cy="58272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7891" y="63996"/>
            <a:ext cx="32601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/>
              <a:t>Fraction Wall</a:t>
            </a:r>
            <a:endParaRPr lang="en-GB" sz="44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8470" y="2050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6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945" y="122979"/>
            <a:ext cx="5966692" cy="670929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2689" y="4782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597" y="135718"/>
            <a:ext cx="5559858" cy="663193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089" y="5706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2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3621" y="138546"/>
            <a:ext cx="2744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 smtClean="0"/>
              <a:t>Your turn now!</a:t>
            </a:r>
            <a:endParaRPr lang="en-GB" sz="3200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824" y="812800"/>
            <a:ext cx="9884945" cy="573693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621" y="11432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699" y="342089"/>
            <a:ext cx="9819265" cy="611845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489" y="3420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9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81" y="596770"/>
            <a:ext cx="11187402" cy="578497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099" y="1094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556" y="118663"/>
            <a:ext cx="9673936" cy="663398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070" y="459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2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6990" y="147056"/>
            <a:ext cx="18114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u="sng" dirty="0" smtClean="0"/>
              <a:t>Answers</a:t>
            </a:r>
            <a:endParaRPr lang="en-GB" sz="3600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930" y="716790"/>
            <a:ext cx="7481287" cy="539768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5356" y="12818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9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18</Words>
  <Application>Microsoft Office PowerPoint</Application>
  <PresentationFormat>Widescreen</PresentationFormat>
  <Paragraphs>10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</vt:lpstr>
      <vt:lpstr>Challenge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home</cp:lastModifiedBy>
  <cp:revision>41</cp:revision>
  <dcterms:created xsi:type="dcterms:W3CDTF">2021-01-15T16:34:08Z</dcterms:created>
  <dcterms:modified xsi:type="dcterms:W3CDTF">2021-01-27T17:59:12Z</dcterms:modified>
</cp:coreProperties>
</file>