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70" r:id="rId8"/>
    <p:sldId id="265" r:id="rId9"/>
    <p:sldId id="267" r:id="rId10"/>
    <p:sldId id="27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2576-508A-4934-84EB-24C3FC599BD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546"/>
            <a:ext cx="9144000" cy="2387600"/>
          </a:xfrm>
        </p:spPr>
        <p:txBody>
          <a:bodyPr/>
          <a:lstStyle/>
          <a:p>
            <a:r>
              <a:rPr lang="en-GB" b="1" dirty="0"/>
              <a:t>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7451"/>
            <a:ext cx="9144000" cy="2291140"/>
          </a:xfrm>
        </p:spPr>
        <p:txBody>
          <a:bodyPr>
            <a:normAutofit/>
          </a:bodyPr>
          <a:lstStyle/>
          <a:p>
            <a:r>
              <a:rPr lang="en-GB" b="1" dirty="0"/>
              <a:t>Date: </a:t>
            </a:r>
            <a:r>
              <a:rPr lang="en-GB" dirty="0"/>
              <a:t>28.01.21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Week 4 – Lesson 4</a:t>
            </a:r>
          </a:p>
          <a:p>
            <a:r>
              <a:rPr lang="en-GB" b="1" dirty="0"/>
              <a:t>Calculating Area 1</a:t>
            </a:r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026" name="Picture 2" descr="Power Maths - created in partnership with White Rose Maths and recommended  by the DfE!*">
            <a:extLst>
              <a:ext uri="{FF2B5EF4-FFF2-40B4-BE49-F238E27FC236}">
                <a16:creationId xmlns:a16="http://schemas.microsoft.com/office/drawing/2014/main" id="{2ECBC306-4EF3-4D74-9A0F-E6245B71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63" y="4133298"/>
            <a:ext cx="4263571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E790CB-F8B5-4943-821A-B883892E1215}"/>
              </a:ext>
            </a:extLst>
          </p:cNvPr>
          <p:cNvSpPr txBox="1"/>
          <p:nvPr/>
        </p:nvSpPr>
        <p:spPr>
          <a:xfrm>
            <a:off x="7004831" y="594150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will go through the possible methods and answers on the next slide.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20A57-448F-42E0-8DFB-39B959D6EE3D}"/>
              </a:ext>
            </a:extLst>
          </p:cNvPr>
          <p:cNvSpPr txBox="1"/>
          <p:nvPr/>
        </p:nvSpPr>
        <p:spPr>
          <a:xfrm>
            <a:off x="7004831" y="2868802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the picture clue. What can you see?</a:t>
            </a:r>
          </a:p>
          <a:p>
            <a:r>
              <a:rPr lang="en-GB" dirty="0"/>
              <a:t>Have a look at the questions. </a:t>
            </a:r>
          </a:p>
          <a:p>
            <a:endParaRPr lang="en-GB" dirty="0"/>
          </a:p>
          <a:p>
            <a:r>
              <a:rPr lang="en-GB" dirty="0"/>
              <a:t>Click on the sound button below to hear the questions read to you. We will also talk through the questions together like we do in school. 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BF17F08-5743-4712-98CE-A783664C44E9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E8E78-D37A-48DC-88B4-10F3138F48E9}"/>
              </a:ext>
            </a:extLst>
          </p:cNvPr>
          <p:cNvSpPr txBox="1"/>
          <p:nvPr/>
        </p:nvSpPr>
        <p:spPr>
          <a:xfrm>
            <a:off x="9971314" y="595676"/>
            <a:ext cx="149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Let’s work together!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E9479F-01AC-4D54-ADB9-044BE21FC631}"/>
              </a:ext>
            </a:extLst>
          </p:cNvPr>
          <p:cNvGrpSpPr/>
          <p:nvPr/>
        </p:nvGrpSpPr>
        <p:grpSpPr>
          <a:xfrm>
            <a:off x="6627329" y="686480"/>
            <a:ext cx="2365828" cy="1643386"/>
            <a:chOff x="6627329" y="470710"/>
            <a:chExt cx="2365828" cy="16433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1AAD75A-1440-4125-9C44-0C8E643FE2A6}"/>
                </a:ext>
              </a:extLst>
            </p:cNvPr>
            <p:cNvSpPr/>
            <p:nvPr/>
          </p:nvSpPr>
          <p:spPr>
            <a:xfrm>
              <a:off x="6627329" y="470710"/>
              <a:ext cx="2365828" cy="164338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83936B-FCB6-4EE2-8836-2CC6D0439E66}"/>
                </a:ext>
              </a:extLst>
            </p:cNvPr>
            <p:cNvSpPr/>
            <p:nvPr/>
          </p:nvSpPr>
          <p:spPr>
            <a:xfrm>
              <a:off x="6700533" y="607244"/>
              <a:ext cx="222831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/>
                <a:t>The </a:t>
              </a:r>
              <a:r>
                <a:rPr lang="en-GB" sz="1600" b="1" dirty="0"/>
                <a:t>area</a:t>
              </a:r>
              <a:r>
                <a:rPr lang="en-GB" sz="1600" dirty="0"/>
                <a:t> is the measurement of space inside a 2D shape. You can find the are by counting squares.</a:t>
              </a:r>
              <a:endParaRPr lang="en-GB" sz="1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EFAAE0D-8AE8-4BD7-A30E-215C8E1C8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30" t="13136" r="50000" b="16501"/>
          <a:stretch/>
        </p:blipFill>
        <p:spPr>
          <a:xfrm>
            <a:off x="471135" y="231421"/>
            <a:ext cx="5633231" cy="6330505"/>
          </a:xfrm>
          <a:prstGeom prst="rect">
            <a:avLst/>
          </a:prstGeom>
        </p:spPr>
      </p:pic>
      <p:pic>
        <p:nvPicPr>
          <p:cNvPr id="2" name="Maths 28 slide 2">
            <a:hlinkClick r:id="" action="ppaction://media"/>
            <a:extLst>
              <a:ext uri="{FF2B5EF4-FFF2-40B4-BE49-F238E27FC236}">
                <a16:creationId xmlns:a16="http://schemas.microsoft.com/office/drawing/2014/main" id="{B914D754-9247-42FB-A5D3-1D76AED66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2231" y="4857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9EAEB0-888B-49B2-97D2-39238F42BEB0}"/>
              </a:ext>
            </a:extLst>
          </p:cNvPr>
          <p:cNvSpPr txBox="1"/>
          <p:nvPr/>
        </p:nvSpPr>
        <p:spPr>
          <a:xfrm>
            <a:off x="6739537" y="286391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below to hear the answers and possible methods for question A.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E36DCB2-3F6C-461E-B006-D0E53F12EF93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AB54B-61E7-416E-AE4B-3DF44B6E7982}"/>
              </a:ext>
            </a:extLst>
          </p:cNvPr>
          <p:cNvSpPr txBox="1"/>
          <p:nvPr/>
        </p:nvSpPr>
        <p:spPr>
          <a:xfrm>
            <a:off x="9971314" y="595676"/>
            <a:ext cx="149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Let’s work together!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F1501-7722-4485-871A-7C3D90C49671}"/>
              </a:ext>
            </a:extLst>
          </p:cNvPr>
          <p:cNvSpPr txBox="1"/>
          <p:nvPr/>
        </p:nvSpPr>
        <p:spPr>
          <a:xfrm>
            <a:off x="6739537" y="490559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below to hear the answers and possible methods for question 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7F298-3184-4819-9CDD-1D64C74903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03" t="13695" r="16739" b="14462"/>
          <a:stretch/>
        </p:blipFill>
        <p:spPr>
          <a:xfrm>
            <a:off x="800100" y="334100"/>
            <a:ext cx="5166330" cy="6189799"/>
          </a:xfrm>
          <a:prstGeom prst="rect">
            <a:avLst/>
          </a:prstGeom>
        </p:spPr>
      </p:pic>
      <p:pic>
        <p:nvPicPr>
          <p:cNvPr id="2" name="Maths 28 slide 3A">
            <a:hlinkClick r:id="" action="ppaction://media"/>
            <a:extLst>
              <a:ext uri="{FF2B5EF4-FFF2-40B4-BE49-F238E27FC236}">
                <a16:creationId xmlns:a16="http://schemas.microsoft.com/office/drawing/2014/main" id="{CA4AD6E3-174E-4CE4-8BC5-14933A929E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96937" y="3686058"/>
            <a:ext cx="609600" cy="609600"/>
          </a:xfrm>
          <a:prstGeom prst="rect">
            <a:avLst/>
          </a:prstGeom>
        </p:spPr>
      </p:pic>
      <p:pic>
        <p:nvPicPr>
          <p:cNvPr id="5" name="Maths 28 slide 3B">
            <a:hlinkClick r:id="" action="ppaction://media"/>
            <a:extLst>
              <a:ext uri="{FF2B5EF4-FFF2-40B4-BE49-F238E27FC236}">
                <a16:creationId xmlns:a16="http://schemas.microsoft.com/office/drawing/2014/main" id="{2C2E1D6A-C756-4F09-8280-36213F9C7E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96937" y="5764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0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2321359-6324-4ACA-9198-3E28E7130594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6AC6D-2EC9-40DC-B093-0798DA9D1A41}"/>
              </a:ext>
            </a:extLst>
          </p:cNvPr>
          <p:cNvSpPr txBox="1"/>
          <p:nvPr/>
        </p:nvSpPr>
        <p:spPr>
          <a:xfrm>
            <a:off x="9971314" y="595676"/>
            <a:ext cx="149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Let’s work together!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3D697-B12B-43EC-BC42-F97D9259ACCB}"/>
              </a:ext>
            </a:extLst>
          </p:cNvPr>
          <p:cNvSpPr txBox="1"/>
          <p:nvPr/>
        </p:nvSpPr>
        <p:spPr>
          <a:xfrm>
            <a:off x="8113583" y="4726213"/>
            <a:ext cx="350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below to hear the answers.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C7EE1-0D21-4879-B029-35A75D055A8B}"/>
              </a:ext>
            </a:extLst>
          </p:cNvPr>
          <p:cNvSpPr txBox="1"/>
          <p:nvPr/>
        </p:nvSpPr>
        <p:spPr>
          <a:xfrm>
            <a:off x="8113583" y="2505670"/>
            <a:ext cx="3782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below to hear the question read to you. We will work together to reach the answer.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550B49-F731-48A2-93EA-89075AF415F0}"/>
              </a:ext>
            </a:extLst>
          </p:cNvPr>
          <p:cNvGrpSpPr/>
          <p:nvPr/>
        </p:nvGrpSpPr>
        <p:grpSpPr>
          <a:xfrm>
            <a:off x="310052" y="410011"/>
            <a:ext cx="7527662" cy="6005303"/>
            <a:chOff x="398246" y="307621"/>
            <a:chExt cx="7877525" cy="60009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58A40D-FEB0-42D9-A670-CD054AE5E1E3}"/>
                </a:ext>
              </a:extLst>
            </p:cNvPr>
            <p:cNvGrpSpPr/>
            <p:nvPr/>
          </p:nvGrpSpPr>
          <p:grpSpPr>
            <a:xfrm>
              <a:off x="398246" y="307621"/>
              <a:ext cx="7877525" cy="6000979"/>
              <a:chOff x="133350" y="114071"/>
              <a:chExt cx="7877525" cy="600097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B395506-9198-44EB-A0FA-C6F836FB2CC7}"/>
                  </a:ext>
                </a:extLst>
              </p:cNvPr>
              <p:cNvGrpSpPr/>
              <p:nvPr/>
            </p:nvGrpSpPr>
            <p:grpSpPr>
              <a:xfrm>
                <a:off x="133350" y="114071"/>
                <a:ext cx="7877525" cy="6000979"/>
                <a:chOff x="133350" y="114071"/>
                <a:chExt cx="7877525" cy="6000979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A13AEBB-4EBD-420A-99DD-BF6504C9C685}"/>
                    </a:ext>
                  </a:extLst>
                </p:cNvPr>
                <p:cNvSpPr/>
                <p:nvPr/>
              </p:nvSpPr>
              <p:spPr>
                <a:xfrm>
                  <a:off x="5370285" y="114071"/>
                  <a:ext cx="2640589" cy="1453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D580BB05-F2B0-45AD-9BF2-30A355ED14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094" t="13059" r="34294" b="8661"/>
                <a:stretch/>
              </p:blipFill>
              <p:spPr>
                <a:xfrm>
                  <a:off x="133350" y="1028700"/>
                  <a:ext cx="7877525" cy="5086350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51D5917-2D37-45E4-BBC4-C38DD225D4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20" t="18128" r="60574" b="67884"/>
              <a:stretch/>
            </p:blipFill>
            <p:spPr>
              <a:xfrm>
                <a:off x="133350" y="119769"/>
                <a:ext cx="5236936" cy="1003491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0C9E3B-BC00-4F1E-B333-AC5DCF9D3618}"/>
                </a:ext>
              </a:extLst>
            </p:cNvPr>
            <p:cNvSpPr/>
            <p:nvPr/>
          </p:nvSpPr>
          <p:spPr>
            <a:xfrm>
              <a:off x="711199" y="1287202"/>
              <a:ext cx="522514" cy="547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Maths 28 slide 4A">
            <a:hlinkClick r:id="" action="ppaction://media"/>
            <a:extLst>
              <a:ext uri="{FF2B5EF4-FFF2-40B4-BE49-F238E27FC236}">
                <a16:creationId xmlns:a16="http://schemas.microsoft.com/office/drawing/2014/main" id="{376D2DFE-9762-41A0-86A6-4D363EB77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00222" y="3623549"/>
            <a:ext cx="609600" cy="609600"/>
          </a:xfrm>
          <a:prstGeom prst="rect">
            <a:avLst/>
          </a:prstGeom>
        </p:spPr>
      </p:pic>
      <p:pic>
        <p:nvPicPr>
          <p:cNvPr id="6" name="Maths 28 slide 4B">
            <a:hlinkClick r:id="" action="ppaction://media"/>
            <a:extLst>
              <a:ext uri="{FF2B5EF4-FFF2-40B4-BE49-F238E27FC236}">
                <a16:creationId xmlns:a16="http://schemas.microsoft.com/office/drawing/2014/main" id="{301108BB-77E0-4BBD-B1DC-2F051C802A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00222" y="556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7875B6B-4668-4F53-A57D-44F50025D9EA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36E97-600A-4593-8643-016F253EBB22}"/>
              </a:ext>
            </a:extLst>
          </p:cNvPr>
          <p:cNvSpPr txBox="1"/>
          <p:nvPr/>
        </p:nvSpPr>
        <p:spPr>
          <a:xfrm>
            <a:off x="9828176" y="780342"/>
            <a:ext cx="174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Your Turn…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E34D1-262F-4439-BF0C-B12E4340A4B9}"/>
              </a:ext>
            </a:extLst>
          </p:cNvPr>
          <p:cNvSpPr txBox="1"/>
          <p:nvPr/>
        </p:nvSpPr>
        <p:spPr>
          <a:xfrm>
            <a:off x="7030705" y="2914328"/>
            <a:ext cx="4262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a go at these questions independently. Click on the button below if you would like the questions read to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0425D-4297-48A9-8CF4-76F858DD01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81" t="24790" r="10952" b="12081"/>
          <a:stretch/>
        </p:blipFill>
        <p:spPr>
          <a:xfrm>
            <a:off x="708244" y="231421"/>
            <a:ext cx="5528040" cy="6376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95C624-3F6A-449C-8B47-E073163058E7}"/>
              </a:ext>
            </a:extLst>
          </p:cNvPr>
          <p:cNvSpPr txBox="1"/>
          <p:nvPr/>
        </p:nvSpPr>
        <p:spPr>
          <a:xfrm>
            <a:off x="7030705" y="5251790"/>
            <a:ext cx="4453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 will go through the answers for questions 1, 2 and 3 after completing all of the questions. </a:t>
            </a:r>
          </a:p>
        </p:txBody>
      </p:sp>
      <p:pic>
        <p:nvPicPr>
          <p:cNvPr id="5" name="Maths 28 slide 5">
            <a:hlinkClick r:id="" action="ppaction://media"/>
            <a:extLst>
              <a:ext uri="{FF2B5EF4-FFF2-40B4-BE49-F238E27FC236}">
                <a16:creationId xmlns:a16="http://schemas.microsoft.com/office/drawing/2014/main" id="{7F262659-5BDC-41C7-9F05-D18420E37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7630" y="4132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7875B6B-4668-4F53-A57D-44F50025D9EA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36E97-600A-4593-8643-016F253EBB22}"/>
              </a:ext>
            </a:extLst>
          </p:cNvPr>
          <p:cNvSpPr txBox="1"/>
          <p:nvPr/>
        </p:nvSpPr>
        <p:spPr>
          <a:xfrm>
            <a:off x="9828176" y="780342"/>
            <a:ext cx="174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Your Turn…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C431EC-514F-44FF-A319-8C5D22DC1457}"/>
              </a:ext>
            </a:extLst>
          </p:cNvPr>
          <p:cNvSpPr txBox="1"/>
          <p:nvPr/>
        </p:nvSpPr>
        <p:spPr>
          <a:xfrm>
            <a:off x="7650687" y="2771412"/>
            <a:ext cx="4262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a go at these questions independently. Click on the button below if you would like the questions read to you.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6284C0-0F61-4E29-92AC-A63E424856E3}"/>
              </a:ext>
            </a:extLst>
          </p:cNvPr>
          <p:cNvGrpSpPr/>
          <p:nvPr/>
        </p:nvGrpSpPr>
        <p:grpSpPr>
          <a:xfrm>
            <a:off x="436422" y="368373"/>
            <a:ext cx="6709133" cy="6121253"/>
            <a:chOff x="472094" y="261839"/>
            <a:chExt cx="6551748" cy="5285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7186AD-A929-411F-B12C-D110661F2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022" t="24790" r="9711" b="39488"/>
            <a:stretch/>
          </p:blipFill>
          <p:spPr>
            <a:xfrm>
              <a:off x="472094" y="261839"/>
              <a:ext cx="6551748" cy="39893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91915B-5CBF-44D5-8889-F1EBD5689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928" t="60745" r="9595" b="27940"/>
            <a:stretch/>
          </p:blipFill>
          <p:spPr>
            <a:xfrm>
              <a:off x="472094" y="4251158"/>
              <a:ext cx="6551748" cy="12963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1A96EE-6B21-449D-AF80-66871A2BD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287" t="60160" r="38801" b="35994"/>
            <a:stretch/>
          </p:blipFill>
          <p:spPr>
            <a:xfrm>
              <a:off x="504320" y="4368204"/>
              <a:ext cx="400736" cy="429492"/>
            </a:xfrm>
            <a:prstGeom prst="ellipse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DF2C1AC-81A4-4E8A-ADE4-9B56F01BD084}"/>
              </a:ext>
            </a:extLst>
          </p:cNvPr>
          <p:cNvSpPr txBox="1"/>
          <p:nvPr/>
        </p:nvSpPr>
        <p:spPr>
          <a:xfrm>
            <a:off x="7683687" y="5166813"/>
            <a:ext cx="4071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 will go through the answers for questions 1, 2 and 3 after completing all of the questions. </a:t>
            </a:r>
          </a:p>
        </p:txBody>
      </p:sp>
      <p:pic>
        <p:nvPicPr>
          <p:cNvPr id="6" name="Maths 28 slide 6">
            <a:hlinkClick r:id="" action="ppaction://media"/>
            <a:extLst>
              <a:ext uri="{FF2B5EF4-FFF2-40B4-BE49-F238E27FC236}">
                <a16:creationId xmlns:a16="http://schemas.microsoft.com/office/drawing/2014/main" id="{05839F70-3F74-4893-AE79-4E699ED12D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8576" y="406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7A0C163-DC3A-41B2-8833-B4F579479924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6FDFE-D891-414E-A4A7-B991FBCF15F1}"/>
              </a:ext>
            </a:extLst>
          </p:cNvPr>
          <p:cNvSpPr txBox="1"/>
          <p:nvPr/>
        </p:nvSpPr>
        <p:spPr>
          <a:xfrm>
            <a:off x="9828176" y="780342"/>
            <a:ext cx="174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Your Turn…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FCAA9-8F39-40E4-95D8-FC02D2BC3B7A}"/>
              </a:ext>
            </a:extLst>
          </p:cNvPr>
          <p:cNvSpPr txBox="1"/>
          <p:nvPr/>
        </p:nvSpPr>
        <p:spPr>
          <a:xfrm>
            <a:off x="928871" y="1299227"/>
            <a:ext cx="657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sound button to hear the answers being read to you.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79CB1-20E1-4946-B3AB-D090ABCBBD14}"/>
              </a:ext>
            </a:extLst>
          </p:cNvPr>
          <p:cNvSpPr txBox="1"/>
          <p:nvPr/>
        </p:nvSpPr>
        <p:spPr>
          <a:xfrm>
            <a:off x="2794683" y="394990"/>
            <a:ext cx="421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Questions 1-3 Answers: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5079A8-3368-46EA-9527-682CA4D645FA}"/>
              </a:ext>
            </a:extLst>
          </p:cNvPr>
          <p:cNvGrpSpPr/>
          <p:nvPr/>
        </p:nvGrpSpPr>
        <p:grpSpPr>
          <a:xfrm>
            <a:off x="928871" y="2049577"/>
            <a:ext cx="7945107" cy="4459546"/>
            <a:chOff x="1258957" y="1590261"/>
            <a:chExt cx="4439478" cy="27072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596C02-5AB2-4223-B0FA-520E4CFFE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326" t="21701" r="53261" b="43014"/>
            <a:stretch/>
          </p:blipFill>
          <p:spPr>
            <a:xfrm>
              <a:off x="1258957" y="1590261"/>
              <a:ext cx="4439478" cy="22926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C01AF9-5380-4525-8DC1-4378925CD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326" t="90728" r="53261" b="2891"/>
            <a:stretch/>
          </p:blipFill>
          <p:spPr>
            <a:xfrm>
              <a:off x="1258957" y="3882887"/>
              <a:ext cx="4439478" cy="4146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9713F8-DE75-4084-B72A-9E52D3320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246" t="56779" r="85798" b="39925"/>
            <a:stretch/>
          </p:blipFill>
          <p:spPr>
            <a:xfrm>
              <a:off x="1490051" y="3983106"/>
              <a:ext cx="238537" cy="214184"/>
            </a:xfrm>
            <a:prstGeom prst="rect">
              <a:avLst/>
            </a:prstGeom>
          </p:spPr>
        </p:pic>
      </p:grpSp>
      <p:pic>
        <p:nvPicPr>
          <p:cNvPr id="5" name="Maths 28 slide 7">
            <a:hlinkClick r:id="" action="ppaction://media"/>
            <a:extLst>
              <a:ext uri="{FF2B5EF4-FFF2-40B4-BE49-F238E27FC236}">
                <a16:creationId xmlns:a16="http://schemas.microsoft.com/office/drawing/2014/main" id="{6FECF6A7-0228-4073-9BE5-401492648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2542" y="944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6856261-6B50-4D27-9BB1-936DCC086D51}"/>
              </a:ext>
            </a:extLst>
          </p:cNvPr>
          <p:cNvSpPr/>
          <p:nvPr/>
        </p:nvSpPr>
        <p:spPr>
          <a:xfrm>
            <a:off x="9516120" y="231421"/>
            <a:ext cx="2365828" cy="1559508"/>
          </a:xfrm>
          <a:prstGeom prst="wedgeEllipseCallout">
            <a:avLst>
              <a:gd name="adj1" fmla="val -49667"/>
              <a:gd name="adj2" fmla="val 429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29DDC-2C3C-4802-935D-4E095A4F8A9B}"/>
              </a:ext>
            </a:extLst>
          </p:cNvPr>
          <p:cNvSpPr txBox="1"/>
          <p:nvPr/>
        </p:nvSpPr>
        <p:spPr>
          <a:xfrm>
            <a:off x="9828176" y="780342"/>
            <a:ext cx="174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Your Turn…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3DF72-0DEE-48DD-B32D-2A8C4BE6E8E3}"/>
              </a:ext>
            </a:extLst>
          </p:cNvPr>
          <p:cNvSpPr txBox="1"/>
          <p:nvPr/>
        </p:nvSpPr>
        <p:spPr>
          <a:xfrm>
            <a:off x="908423" y="5989305"/>
            <a:ext cx="837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button below to hear the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B3EA6-CC56-4C07-B4FB-35AA05740394}"/>
              </a:ext>
            </a:extLst>
          </p:cNvPr>
          <p:cNvSpPr txBox="1"/>
          <p:nvPr/>
        </p:nvSpPr>
        <p:spPr>
          <a:xfrm>
            <a:off x="908423" y="1790929"/>
            <a:ext cx="677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button below if you would like the question read to you.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B6082-C40C-47F9-AF4D-54E7E39F9ED4}"/>
              </a:ext>
            </a:extLst>
          </p:cNvPr>
          <p:cNvSpPr txBox="1"/>
          <p:nvPr/>
        </p:nvSpPr>
        <p:spPr>
          <a:xfrm>
            <a:off x="1245616" y="195938"/>
            <a:ext cx="67013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Challenge Time!</a:t>
            </a:r>
          </a:p>
          <a:p>
            <a:pPr algn="ctr"/>
            <a:endParaRPr lang="en-GB" sz="900" dirty="0"/>
          </a:p>
          <a:p>
            <a:pPr algn="ctr"/>
            <a:r>
              <a:rPr lang="en-GB" sz="2000" dirty="0"/>
              <a:t>Only try this question if you are feeling confident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  <a:endParaRPr lang="en-GB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2A6710-F4A8-4FEA-9835-ADDE355A8087}"/>
              </a:ext>
            </a:extLst>
          </p:cNvPr>
          <p:cNvGrpSpPr/>
          <p:nvPr/>
        </p:nvGrpSpPr>
        <p:grpSpPr>
          <a:xfrm>
            <a:off x="720632" y="2713163"/>
            <a:ext cx="9838582" cy="2757195"/>
            <a:chOff x="720632" y="2713163"/>
            <a:chExt cx="9838582" cy="27571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783C78-C036-4981-B90B-747C7D72A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566" t="26831" r="10338" b="58028"/>
            <a:stretch/>
          </p:blipFill>
          <p:spPr>
            <a:xfrm>
              <a:off x="720632" y="2713163"/>
              <a:ext cx="9838582" cy="25385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AE72DD-1717-4989-8A64-F3E76EB2214A}"/>
                </a:ext>
              </a:extLst>
            </p:cNvPr>
            <p:cNvSpPr/>
            <p:nvPr/>
          </p:nvSpPr>
          <p:spPr>
            <a:xfrm>
              <a:off x="720632" y="5037221"/>
              <a:ext cx="9838582" cy="433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Maths 28 slide 8">
            <a:hlinkClick r:id="" action="ppaction://media"/>
            <a:extLst>
              <a:ext uri="{FF2B5EF4-FFF2-40B4-BE49-F238E27FC236}">
                <a16:creationId xmlns:a16="http://schemas.microsoft.com/office/drawing/2014/main" id="{4AC27266-6CB2-4DD5-AB1E-9151A2EE7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7145" y="1481971"/>
            <a:ext cx="609600" cy="609600"/>
          </a:xfrm>
          <a:prstGeom prst="rect">
            <a:avLst/>
          </a:prstGeom>
        </p:spPr>
      </p:pic>
      <p:pic>
        <p:nvPicPr>
          <p:cNvPr id="11" name="Maths 28 slide 9">
            <a:hlinkClick r:id="" action="ppaction://media"/>
            <a:extLst>
              <a:ext uri="{FF2B5EF4-FFF2-40B4-BE49-F238E27FC236}">
                <a16:creationId xmlns:a16="http://schemas.microsoft.com/office/drawing/2014/main" id="{E3588677-DB83-464F-B684-9BDED9C1C8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25671" y="58733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8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EECED04BC75409DC03DECC28706AE" ma:contentTypeVersion="12" ma:contentTypeDescription="Create a new document." ma:contentTypeScope="" ma:versionID="635a5766bea9f194e4871a18584a0951">
  <xsd:schema xmlns:xsd="http://www.w3.org/2001/XMLSchema" xmlns:xs="http://www.w3.org/2001/XMLSchema" xmlns:p="http://schemas.microsoft.com/office/2006/metadata/properties" xmlns:ns2="6e6ca74e-b4f7-4601-85ac-67e42a279e9b" xmlns:ns3="a460e403-a353-4628-9222-e96d0f2ecf11" targetNamespace="http://schemas.microsoft.com/office/2006/metadata/properties" ma:root="true" ma:fieldsID="e3df8108d93b955aa1e765aa6b29a95f" ns2:_="" ns3:_="">
    <xsd:import namespace="6e6ca74e-b4f7-4601-85ac-67e42a279e9b"/>
    <xsd:import namespace="a460e403-a353-4628-9222-e96d0f2ec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ca74e-b4f7-4601-85ac-67e42a279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0e403-a353-4628-9222-e96d0f2ecf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92139E-2F65-4B50-9786-919ECB39F0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795A44-E53A-4F45-88A2-DA0FFB03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ca74e-b4f7-4601-85ac-67e42a279e9b"/>
    <ds:schemaRef ds:uri="a460e403-a353-4628-9222-e96d0f2ec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2B30C8-F525-444F-B354-F03C7F0A2CA0}">
  <ds:schemaRefs>
    <ds:schemaRef ds:uri="http://www.w3.org/XML/1998/namespace"/>
    <ds:schemaRef ds:uri="http://purl.org/dc/elements/1.1/"/>
    <ds:schemaRef ds:uri="6e6ca74e-b4f7-4601-85ac-67e42a279e9b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460e403-a353-4628-9222-e96d0f2ecf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329</Words>
  <Application>Microsoft Office PowerPoint</Application>
  <PresentationFormat>Widescreen</PresentationFormat>
  <Paragraphs>33</Paragraphs>
  <Slides>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Downing</dc:creator>
  <cp:lastModifiedBy>Rachel Beattie</cp:lastModifiedBy>
  <cp:revision>91</cp:revision>
  <dcterms:created xsi:type="dcterms:W3CDTF">2020-07-13T10:58:18Z</dcterms:created>
  <dcterms:modified xsi:type="dcterms:W3CDTF">2021-01-26T13:50:08Z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0x010100430EECED04BC75409DC03DECC28706AE</vt:lpwstr>
  </property>
</Properties>
</file>