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56" r:id="rId4"/>
    <p:sldId id="267" r:id="rId5"/>
    <p:sldId id="269" r:id="rId6"/>
    <p:sldId id="260" r:id="rId7"/>
    <p:sldId id="264" r:id="rId8"/>
    <p:sldId id="265" r:id="rId9"/>
    <p:sldId id="271" r:id="rId10"/>
    <p:sldId id="270" r:id="rId11"/>
    <p:sldId id="272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27.01.21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Converting improper fractions to mixed numbers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026" y="165546"/>
            <a:ext cx="3686746" cy="2834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28" y="4081030"/>
            <a:ext cx="3600450" cy="26860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1341" y="3859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990" y="14705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841" y="470221"/>
            <a:ext cx="8343642" cy="620767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725" y="1013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990" y="14705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256" y="1293091"/>
            <a:ext cx="5041598" cy="249829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653" y="1226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16488" y="1305967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1. 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8222240" y="468163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2. </a:t>
            </a:r>
            <a:endParaRPr lang="en-GB" sz="4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63" y="932872"/>
            <a:ext cx="5795225" cy="5778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988" y="1305967"/>
            <a:ext cx="5263012" cy="205328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5852" y="224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778" y="0"/>
            <a:ext cx="10515600" cy="942543"/>
          </a:xfrm>
        </p:spPr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27324" y="921247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1. 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365431" y="1594676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2. </a:t>
            </a:r>
            <a:endParaRPr lang="en-GB" sz="4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626" y="1111735"/>
            <a:ext cx="3931083" cy="5349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68" y="1594676"/>
            <a:ext cx="4562288" cy="32821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3525" y="433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28" y="314036"/>
            <a:ext cx="7012408" cy="6319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037" y="480291"/>
            <a:ext cx="1893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u="sng" dirty="0" smtClean="0"/>
              <a:t>Method</a:t>
            </a:r>
            <a:endParaRPr lang="en-GB" sz="4000" b="1" u="sng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543" y="1438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727" y="113757"/>
            <a:ext cx="5532581" cy="6637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589" y="277091"/>
            <a:ext cx="2748715" cy="2113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1680" y="2780146"/>
            <a:ext cx="2510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6/2, 9/7, 12/9</a:t>
            </a:r>
            <a:endParaRPr lang="en-GB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73" y="2937162"/>
            <a:ext cx="2694728" cy="20103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289" y="441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45" y="104775"/>
            <a:ext cx="6317673" cy="6658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76" y="302634"/>
            <a:ext cx="1323975" cy="6000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415" y="1411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90" y="869857"/>
            <a:ext cx="10349056" cy="5885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621" y="138546"/>
            <a:ext cx="2744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/>
              <a:t>Your turn now!</a:t>
            </a:r>
            <a:endParaRPr lang="en-GB" sz="3200" b="1" u="sng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5925" y="3092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44" y="508977"/>
            <a:ext cx="11148147" cy="598649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562" y="699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7" y="840510"/>
            <a:ext cx="11683188" cy="517452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889" y="219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00" y="674255"/>
            <a:ext cx="11787166" cy="590203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34" y="945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46" y="851188"/>
            <a:ext cx="11363325" cy="43243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1925" y="265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33</Words>
  <Application>Microsoft Office PowerPoint</Application>
  <PresentationFormat>Widescreen</PresentationFormat>
  <Paragraphs>15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32</cp:revision>
  <dcterms:created xsi:type="dcterms:W3CDTF">2021-01-15T16:34:08Z</dcterms:created>
  <dcterms:modified xsi:type="dcterms:W3CDTF">2021-01-26T10:31:14Z</dcterms:modified>
</cp:coreProperties>
</file>