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62" r:id="rId4"/>
    <p:sldId id="261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991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6390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636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301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5870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8238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5896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452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45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357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4294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4AFB3-770E-4D7B-8956-C7734C93C4F0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0922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opmarks.co.uk/early-years/shape-monsters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2BB26FF-B3E6-45ED-B9B3-86CCF21FE76F}"/>
              </a:ext>
            </a:extLst>
          </p:cNvPr>
          <p:cNvSpPr txBox="1"/>
          <p:nvPr/>
        </p:nvSpPr>
        <p:spPr>
          <a:xfrm>
            <a:off x="3064412" y="2145352"/>
            <a:ext cx="606317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/>
              <a:t>Starlings </a:t>
            </a:r>
            <a:r>
              <a:rPr lang="en-GB" sz="4800" dirty="0" smtClean="0"/>
              <a:t>Maths </a:t>
            </a:r>
            <a:r>
              <a:rPr lang="en-GB" sz="4800" dirty="0"/>
              <a:t>Home Learning  </a:t>
            </a:r>
          </a:p>
          <a:p>
            <a:pPr algn="ctr"/>
            <a:r>
              <a:rPr lang="en-GB" sz="4800" smtClean="0"/>
              <a:t>Wednesday 27</a:t>
            </a:r>
            <a:r>
              <a:rPr lang="en-GB" sz="4800" baseline="30000" smtClean="0"/>
              <a:t>th</a:t>
            </a:r>
            <a:r>
              <a:rPr lang="en-GB" sz="4800" smtClean="0"/>
              <a:t> January</a:t>
            </a:r>
            <a:endParaRPr lang="en-GB" sz="48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FBD720D-550C-48E0-BC37-DC98286372C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893" y="227514"/>
            <a:ext cx="2117188" cy="171170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27326" y="4863899"/>
            <a:ext cx="2114821" cy="1770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75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7692" y="3491363"/>
            <a:ext cx="10972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dirty="0" smtClean="0"/>
              <a:t>Happy Wednesday!</a:t>
            </a:r>
          </a:p>
          <a:p>
            <a:pPr algn="ctr">
              <a:lnSpc>
                <a:spcPct val="150000"/>
              </a:lnSpc>
            </a:pPr>
            <a:r>
              <a:rPr lang="en-GB" dirty="0" smtClean="0"/>
              <a:t>So today in maths we are revising our </a:t>
            </a:r>
            <a:r>
              <a:rPr lang="en-GB" dirty="0"/>
              <a:t>2D shape </a:t>
            </a:r>
            <a:r>
              <a:rPr lang="en-GB" dirty="0" smtClean="0"/>
              <a:t>and checking that we understand which 2D shape it is regardless </a:t>
            </a:r>
            <a:r>
              <a:rPr lang="en-GB" dirty="0"/>
              <a:t>of the shapes’ colour, </a:t>
            </a:r>
            <a:r>
              <a:rPr lang="en-GB" dirty="0" smtClean="0"/>
              <a:t>orientation (which way round it is) </a:t>
            </a:r>
            <a:r>
              <a:rPr lang="en-GB" dirty="0"/>
              <a:t>and </a:t>
            </a:r>
            <a:r>
              <a:rPr lang="en-GB" dirty="0" smtClean="0"/>
              <a:t>size.</a:t>
            </a:r>
          </a:p>
          <a:p>
            <a:pPr algn="ctr">
              <a:lnSpc>
                <a:spcPct val="150000"/>
              </a:lnSpc>
            </a:pPr>
            <a:endParaRPr lang="en-GB" dirty="0" smtClean="0"/>
          </a:p>
          <a:p>
            <a:pPr algn="ctr">
              <a:lnSpc>
                <a:spcPct val="150000"/>
              </a:lnSpc>
            </a:pPr>
            <a:r>
              <a:rPr lang="en-GB" dirty="0" smtClean="0"/>
              <a:t>What 2D shapes can you think of?  </a:t>
            </a:r>
            <a:r>
              <a:rPr lang="en-GB" b="1" dirty="0" smtClean="0"/>
              <a:t>SAY circle, square, triangle, rectangle</a:t>
            </a:r>
          </a:p>
          <a:p>
            <a:pPr algn="ctr">
              <a:lnSpc>
                <a:spcPct val="150000"/>
              </a:lnSpc>
            </a:pPr>
            <a:r>
              <a:rPr lang="en-GB" dirty="0" smtClean="0"/>
              <a:t>Think of the properties of  each shape – can you tell me how many sides and how many vertices (corners) each one has?</a:t>
            </a:r>
          </a:p>
          <a:p>
            <a:pPr algn="ctr">
              <a:lnSpc>
                <a:spcPct val="150000"/>
              </a:lnSpc>
            </a:pPr>
            <a:r>
              <a:rPr lang="en-GB" dirty="0" smtClean="0"/>
              <a:t>Remember that 2D shapes are flat.</a:t>
            </a:r>
            <a:endParaRPr lang="en-GB" dirty="0"/>
          </a:p>
          <a:p>
            <a:pPr algn="ctr">
              <a:lnSpc>
                <a:spcPct val="150000"/>
              </a:lnSpc>
            </a:pPr>
            <a:endParaRPr lang="en-GB" dirty="0" smtClean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endParaRPr lang="en-GB" dirty="0" smtClean="0">
              <a:latin typeface="Comic Sans MS" panose="030F0702030302020204" pitchFamily="66" charset="0"/>
            </a:endParaRPr>
          </a:p>
          <a:p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6217920" y="2043563"/>
            <a:ext cx="51625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SHAPE LESSON THREE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080" y="595763"/>
            <a:ext cx="4829175" cy="289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51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226" y="4554719"/>
            <a:ext cx="4067175" cy="187642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972105" y="4395651"/>
            <a:ext cx="558614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www.topmarks.co.uk/early-years/shape-monsters</a:t>
            </a:r>
            <a:endParaRPr lang="en-GB" dirty="0" smtClean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9718" y="853138"/>
            <a:ext cx="5104330" cy="3366165"/>
          </a:xfrm>
          <a:prstGeom prst="rect">
            <a:avLst/>
          </a:prstGeom>
        </p:spPr>
      </p:pic>
      <p:sp>
        <p:nvSpPr>
          <p:cNvPr id="5" name="Rectangular Callout 4"/>
          <p:cNvSpPr/>
          <p:nvPr/>
        </p:nvSpPr>
        <p:spPr>
          <a:xfrm>
            <a:off x="6233361" y="1110343"/>
            <a:ext cx="4807132" cy="2390503"/>
          </a:xfrm>
          <a:prstGeom prst="wedge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dirty="0" smtClean="0"/>
              <a:t>Have fun playing this game to remind you of our 2D shapes – remember it doesn’t matter what colour, what size or which way around the shape is. Follow the link or scan the QR code.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431380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9278" y="323416"/>
            <a:ext cx="5426592" cy="618379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8553" y="323416"/>
            <a:ext cx="4656773" cy="6183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0762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Your Daily Challenge – Gurnard Preschoo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915" y="256474"/>
            <a:ext cx="2273117" cy="1997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5993" y="256474"/>
            <a:ext cx="5397699" cy="6513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24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2851</TotalTime>
  <Words>142</Words>
  <Application>Microsoft Office PowerPoint</Application>
  <PresentationFormat>Widescreen</PresentationFormat>
  <Paragraphs>12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home</dc:creator>
  <cp:lastModifiedBy>home</cp:lastModifiedBy>
  <cp:revision>70</cp:revision>
  <dcterms:created xsi:type="dcterms:W3CDTF">2020-11-02T10:04:53Z</dcterms:created>
  <dcterms:modified xsi:type="dcterms:W3CDTF">2021-01-15T11:50:59Z</dcterms:modified>
</cp:coreProperties>
</file>