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72" r:id="rId7"/>
    <p:sldId id="276" r:id="rId8"/>
    <p:sldId id="273" r:id="rId9"/>
    <p:sldId id="275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349CC-8782-46B6-839F-5317E6B8FC15}" v="15" dt="2021-01-05T20:35:5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Judge" userId="S::judgel@lostockgralam.cheshire.sch.uk::7700dc00-f66a-40a3-9bb4-63b68275dbc7" providerId="AD" clId="Web-{EF9349CC-8782-46B6-839F-5317E6B8FC15}"/>
    <pc:docChg chg="modSld">
      <pc:chgData name="Lesley Judge" userId="S::judgel@lostockgralam.cheshire.sch.uk::7700dc00-f66a-40a3-9bb4-63b68275dbc7" providerId="AD" clId="Web-{EF9349CC-8782-46B6-839F-5317E6B8FC15}" dt="2021-01-05T20:35:52.551" v="14" actId="1076"/>
      <pc:docMkLst>
        <pc:docMk/>
      </pc:docMkLst>
      <pc:sldChg chg="modSp">
        <pc:chgData name="Lesley Judge" userId="S::judgel@lostockgralam.cheshire.sch.uk::7700dc00-f66a-40a3-9bb4-63b68275dbc7" providerId="AD" clId="Web-{EF9349CC-8782-46B6-839F-5317E6B8FC15}" dt="2021-01-05T20:35:52.551" v="14" actId="1076"/>
        <pc:sldMkLst>
          <pc:docMk/>
          <pc:sldMk cId="3969653706" sldId="267"/>
        </pc:sldMkLst>
        <pc:spChg chg="mod">
          <ac:chgData name="Lesley Judge" userId="S::judgel@lostockgralam.cheshire.sch.uk::7700dc00-f66a-40a3-9bb4-63b68275dbc7" providerId="AD" clId="Web-{EF9349CC-8782-46B6-839F-5317E6B8FC15}" dt="2021-01-05T20:35:32.770" v="9" actId="14100"/>
          <ac:spMkLst>
            <pc:docMk/>
            <pc:sldMk cId="3969653706" sldId="267"/>
            <ac:spMk id="7" creationId="{E5773D42-9CC9-4DED-B8F6-EC397AAC5873}"/>
          </ac:spMkLst>
        </pc:spChg>
        <pc:spChg chg="mod">
          <ac:chgData name="Lesley Judge" userId="S::judgel@lostockgralam.cheshire.sch.uk::7700dc00-f66a-40a3-9bb4-63b68275dbc7" providerId="AD" clId="Web-{EF9349CC-8782-46B6-839F-5317E6B8FC15}" dt="2021-01-05T20:35:52.551" v="14" actId="1076"/>
          <ac:spMkLst>
            <pc:docMk/>
            <pc:sldMk cId="3969653706" sldId="267"/>
            <ac:spMk id="8" creationId="{ED041E5C-0E0E-4693-AA96-B02681A461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channel/UCo7fbLgY2oA_cFCIg9GdxtQ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2064432" y="2281744"/>
            <a:ext cx="80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Starlings English Home Learning  </a:t>
            </a:r>
          </a:p>
          <a:p>
            <a:pPr algn="ctr"/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Wednesday 27</a:t>
            </a:r>
            <a:r>
              <a:rPr lang="en-GB" sz="4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 January </a:t>
            </a:r>
            <a:endParaRPr lang="en-GB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" y="469795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62" r="3740"/>
          <a:stretch/>
        </p:blipFill>
        <p:spPr>
          <a:xfrm>
            <a:off x="8853676" y="238458"/>
            <a:ext cx="2547779" cy="217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0181"/>
          <a:stretch/>
        </p:blipFill>
        <p:spPr>
          <a:xfrm>
            <a:off x="186150" y="4590068"/>
            <a:ext cx="3079564" cy="2122715"/>
          </a:xfrm>
          <a:prstGeom prst="rect">
            <a:avLst/>
          </a:prstGeom>
        </p:spPr>
      </p:pic>
      <p:pic>
        <p:nvPicPr>
          <p:cNvPr id="3" name="E8C1BB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6389"/>
            <a:ext cx="12145781" cy="684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430" y="33218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Today we are going to use my version of the story to </a:t>
            </a:r>
            <a:r>
              <a:rPr lang="en-GB" sz="3200" dirty="0" smtClean="0">
                <a:latin typeface="Comic Sans MS" panose="030F0702030302020204" pitchFamily="66" charset="0"/>
              </a:rPr>
              <a:t>and write speech or thought bubbles to show character’s thoughts and feelings. 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en-GB" sz="3200" dirty="0" smtClean="0">
                <a:latin typeface="Comic Sans MS" panose="030F0702030302020204" pitchFamily="66" charset="0"/>
              </a:rPr>
              <a:t>You will:</a:t>
            </a:r>
          </a:p>
          <a:p>
            <a:endParaRPr lang="en-GB" sz="3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omic Sans MS" panose="030F0702030302020204" pitchFamily="66" charset="0"/>
              </a:rPr>
              <a:t>Find </a:t>
            </a:r>
            <a:r>
              <a:rPr lang="en-GB" sz="3200" dirty="0" smtClean="0">
                <a:latin typeface="Comic Sans MS" panose="030F0702030302020204" pitchFamily="66" charset="0"/>
              </a:rPr>
              <a:t>exclamation marks in </a:t>
            </a:r>
            <a:r>
              <a:rPr lang="en-GB" sz="3200" dirty="0" smtClean="0">
                <a:latin typeface="Comic Sans MS" panose="030F0702030302020204" pitchFamily="66" charset="0"/>
              </a:rPr>
              <a:t>my story.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omic Sans MS" panose="030F0702030302020204" pitchFamily="66" charset="0"/>
              </a:rPr>
              <a:t>Understand why I have used exclamation marks.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omic Sans MS" panose="030F0702030302020204" pitchFamily="66" charset="0"/>
              </a:rPr>
              <a:t>Write your own </a:t>
            </a:r>
            <a:r>
              <a:rPr lang="en-GB" sz="3200" dirty="0" smtClean="0">
                <a:latin typeface="Comic Sans MS" panose="030F0702030302020204" pitchFamily="66" charset="0"/>
              </a:rPr>
              <a:t>thought and speech bubbles using exclamation marks. 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endParaRPr lang="en-GB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1" y="79565"/>
            <a:ext cx="8686800" cy="6763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572" y="506711"/>
            <a:ext cx="133241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 look at my version of the story and find my speech or thought bubbles.</a:t>
            </a:r>
          </a:p>
          <a:p>
            <a:endParaRPr lang="en-GB" dirty="0"/>
          </a:p>
          <a:p>
            <a:r>
              <a:rPr lang="en-GB" dirty="0" smtClean="0"/>
              <a:t>What punctuation can you see?</a:t>
            </a:r>
          </a:p>
          <a:p>
            <a:endParaRPr lang="en-GB" dirty="0"/>
          </a:p>
          <a:p>
            <a:r>
              <a:rPr lang="en-GB" dirty="0" smtClean="0"/>
              <a:t>Can you read them out loud – did the punctuation mark change how you said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36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982" y="177029"/>
            <a:ext cx="8619173" cy="63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156755" y="352696"/>
            <a:ext cx="5669280" cy="340940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am going to win!</a:t>
            </a:r>
            <a:endParaRPr lang="en-GB" dirty="0"/>
          </a:p>
        </p:txBody>
      </p:sp>
      <p:sp>
        <p:nvSpPr>
          <p:cNvPr id="4" name="Cloud Callout 3"/>
          <p:cNvSpPr/>
          <p:nvPr/>
        </p:nvSpPr>
        <p:spPr>
          <a:xfrm>
            <a:off x="6008915" y="352696"/>
            <a:ext cx="5839097" cy="380129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Slow and steady wins the race.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2" y="4378049"/>
            <a:ext cx="2512423" cy="20217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682" y="4571531"/>
            <a:ext cx="24384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1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195943" y="313508"/>
            <a:ext cx="5669280" cy="340940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loud Callout 3"/>
          <p:cNvSpPr/>
          <p:nvPr/>
        </p:nvSpPr>
        <p:spPr>
          <a:xfrm>
            <a:off x="5538652" y="2207622"/>
            <a:ext cx="5839097" cy="380129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705394" y="4976949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Can you write some of your speech and thought bubbles for Hare and Tortoise? Can you try and use an exclamation mark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312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CAA1D-1621-42BE-B0D0-11E3CD7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" y="475078"/>
            <a:ext cx="3876675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D7ABF-9914-4D11-9323-9C40695E722E}"/>
              </a:ext>
            </a:extLst>
          </p:cNvPr>
          <p:cNvSpPr txBox="1"/>
          <p:nvPr/>
        </p:nvSpPr>
        <p:spPr>
          <a:xfrm>
            <a:off x="304800" y="1908314"/>
            <a:ext cx="11418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Red group </a:t>
            </a:r>
            <a:r>
              <a:rPr lang="en-GB" sz="2400" dirty="0"/>
              <a:t>– Please have a look at the separate RWI </a:t>
            </a:r>
            <a:r>
              <a:rPr lang="en-GB" sz="2400" dirty="0" smtClean="0"/>
              <a:t>PowerPoint </a:t>
            </a:r>
            <a:r>
              <a:rPr lang="en-GB" sz="2400" dirty="0"/>
              <a:t>for set 1. We have added some special friends work for you.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Green group </a:t>
            </a:r>
            <a:r>
              <a:rPr lang="en-GB" sz="2400" dirty="0"/>
              <a:t>you need to look out for </a:t>
            </a:r>
            <a:r>
              <a:rPr lang="en-GB" sz="2400" b="1" dirty="0"/>
              <a:t>set 2</a:t>
            </a:r>
            <a:r>
              <a:rPr lang="en-GB" sz="2400" dirty="0"/>
              <a:t> videos on the link below: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2 speed sounds, set 2 spelling, red words 1, and read and hold a sentence 1</a:t>
            </a:r>
          </a:p>
          <a:p>
            <a:r>
              <a:rPr lang="en-GB" sz="2400" b="1" dirty="0">
                <a:solidFill>
                  <a:srgbClr val="FF0066"/>
                </a:solidFill>
              </a:rPr>
              <a:t>Pink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C000"/>
                </a:solidFill>
              </a:rPr>
              <a:t>yellow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00B0F0"/>
                </a:solidFill>
              </a:rPr>
              <a:t>blue</a:t>
            </a:r>
            <a:r>
              <a:rPr lang="en-GB" sz="2400" dirty="0"/>
              <a:t> groups you need to look out for </a:t>
            </a:r>
            <a:r>
              <a:rPr lang="en-GB" sz="2400" b="1" dirty="0"/>
              <a:t>set 3</a:t>
            </a:r>
            <a:r>
              <a:rPr lang="en-GB" sz="2400" dirty="0"/>
              <a:t> videos on the link below. 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3 speed sounds, set 3 spelling, red words 2 and read and hold a sentence 2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A9A59-24B4-4740-90C5-344051E14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1861" y="492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35FAC-FF3E-4E1F-B1B6-34FF1599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7" y="238442"/>
            <a:ext cx="3169481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3714D-1638-495C-8D47-1B369DD7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5" y="0"/>
            <a:ext cx="1762125" cy="211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E61D4-5AB5-49B7-BE5E-FC9FAD0A3311}"/>
              </a:ext>
            </a:extLst>
          </p:cNvPr>
          <p:cNvSpPr txBox="1"/>
          <p:nvPr/>
        </p:nvSpPr>
        <p:spPr>
          <a:xfrm>
            <a:off x="3487102" y="238442"/>
            <a:ext cx="665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F945C-B200-4353-BAC0-C18D5DC712EC}"/>
              </a:ext>
            </a:extLst>
          </p:cNvPr>
          <p:cNvSpPr txBox="1"/>
          <p:nvPr/>
        </p:nvSpPr>
        <p:spPr>
          <a:xfrm>
            <a:off x="1368850" y="1648311"/>
            <a:ext cx="9683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</a:rPr>
              <a:t>do  </a:t>
            </a:r>
            <a:r>
              <a:rPr lang="en-GB" sz="6600" dirty="0">
                <a:solidFill>
                  <a:srgbClr val="00B050"/>
                </a:solidFill>
              </a:rPr>
              <a:t>fast	</a:t>
            </a:r>
            <a:r>
              <a:rPr lang="en-GB" sz="6600" dirty="0">
                <a:solidFill>
                  <a:srgbClr val="FFC000"/>
                </a:solidFill>
              </a:rPr>
              <a:t>fastest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B4F32-3651-474A-8E2E-B7E51F50C5EC}"/>
              </a:ext>
            </a:extLst>
          </p:cNvPr>
          <p:cNvSpPr txBox="1"/>
          <p:nvPr/>
        </p:nvSpPr>
        <p:spPr>
          <a:xfrm>
            <a:off x="292523" y="2883127"/>
            <a:ext cx="968372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0000"/>
                </a:solidFill>
              </a:rPr>
              <a:t>do</a:t>
            </a:r>
            <a:r>
              <a:rPr lang="en-GB" sz="2400" dirty="0"/>
              <a:t> 5 times in different colours ?</a:t>
            </a:r>
          </a:p>
          <a:p>
            <a:endParaRPr lang="en-GB" sz="2400" dirty="0"/>
          </a:p>
          <a:p>
            <a:r>
              <a:rPr lang="en-GB" sz="2400" dirty="0"/>
              <a:t>Can you write the word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00B050"/>
                </a:solidFill>
              </a:rPr>
              <a:t>fast</a:t>
            </a:r>
            <a:r>
              <a:rPr lang="en-GB" sz="4400" dirty="0"/>
              <a:t> </a:t>
            </a:r>
            <a:r>
              <a:rPr lang="en-GB" sz="2400" dirty="0"/>
              <a:t>5 times inside a squiggle?</a:t>
            </a:r>
          </a:p>
          <a:p>
            <a:endParaRPr lang="en-GB" sz="2400" dirty="0"/>
          </a:p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C000"/>
                </a:solidFill>
              </a:rPr>
              <a:t>fastest </a:t>
            </a:r>
            <a:r>
              <a:rPr lang="en-GB" sz="2400" dirty="0"/>
              <a:t>5 times as tall as you can?</a:t>
            </a:r>
          </a:p>
        </p:txBody>
      </p:sp>
      <p:sp>
        <p:nvSpPr>
          <p:cNvPr id="13" name="AutoShape 8" descr="data:image/jpg;base64,%20/9j/4AAQSkZJRgABAQEAYABgAAD/2wBDAAUDBAQEAwUEBAQFBQUGBwwIBwcHBw8LCwkMEQ8SEhEPERETFhwXExQaFRERGCEYGh0dHx8fExciJCIeJBweHx7/2wBDAQUFBQcGBw4ICA4eFBEUHh4eHh4eHh4eHh4eHh4eHh4eHh4eHh4eHh4eHh4eHh4eHh4eHh4eHh4eHh4eHh4eHh7/wAARCAA7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18WeI9G8K6JNrGu30dnaRA/Mx+ZzjIVR1ZjjgDmvnP4r/HDUtbuJLTwVey2mkJCHW4gwtxeEqGO0n7ijIX1znJFe4/F/wNF8QfCQ0N777BIl1FcxT+V5mxkP93I6gkda+QvGfh248OeLtS0MystxptxJHFJKn+sgc7oyQMZBXbyMcqa+p4WwWFxWJtV96STaj0e2uu7Wum2hhXlKK0NLwz8SvG2jX4urfWtTjKMn7nUbkzw3BIztIYk+o4IOelfYPgPxHa+LfCOneIbRDGl3FuaMnJjcEq6E98MCM98V8H6gt5FZy3U0scjwoWRY02qpx945Jzjk4r6n/ZKXxEnw+uf7Ws2t9Ne7aTTDKmySSNgC7beyFslfXn2r0OLsDh6EYThDllfsldei0029NyaEmz2SiiivhjpCvPvjl4R8P654J1fVr7TY31Ow06aS0u0+SWNlQso3DquR905HtXoNcv8AFqaOD4ZeI5JHCL/Z0ykk46qR/WtaEpRqRcXZ36Cex8+/sp+FtH8W32raj4ksU1A6c0X2aOXPlBzJLksnRuFTg5HHSvqoAKAqgADoBXz3+xXGBofiSQHP+mIv5bz/AFr6Er0s9qzqY6fO27W39ERSVooKKKK8g0CuN+Nq7/hP4kXaD/oTcH6iuyri/jl/ySTxJ8wX/QzyTjuK1ofxY+qE9jzH9igEeGvEuen9orj/AL5J/rX0FXz/APsWyRnw54jj8xDKL6NmQEbgDGMEj3wfyNfQFdmb/wC+1PUmn8KCiiivOLCvgj41+NvFXi3xlqi6xa6j9htrqS2h00SkQQKrFQWX7pJKg7mx1+lfe9FRUg5q1zajVVOXNa5+b/hG78X+H7gXGhaXrWnahAwaWay3AKSTtWTsc/3W6jPGK+9PhBr2ueJvh1pGteI9LfTNUuIj9ogZSvKsV37TyA2NwHv3611lFKEOW+oVa3tLabBRRRWhif/Z">
            <a:extLst>
              <a:ext uri="{FF2B5EF4-FFF2-40B4-BE49-F238E27FC236}">
                <a16:creationId xmlns:a16="http://schemas.microsoft.com/office/drawing/2014/main" id="{E5EBA135-F3DE-47DC-82CC-22CF53A29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0753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70FD9D-8E9B-4A5A-8701-38ABD0D442C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155843" y="5254117"/>
            <a:ext cx="469900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33A964-50B3-46B0-A8E7-AA65FF5E5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751" y="3809614"/>
            <a:ext cx="1609725" cy="11811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77BCAF-C140-4F9F-ABD9-C16A9766E9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2156" y="2742295"/>
            <a:ext cx="1477274" cy="8484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4B8BA6-8FC3-48C5-99DB-7F042494C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018" y="123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CB01BF-147F-4C6C-B27F-FF40C2C08977}">
  <ds:schemaRefs>
    <ds:schemaRef ds:uri="http://purl.org/dc/dcmitype/"/>
    <ds:schemaRef ds:uri="http://schemas.microsoft.com/office/infopath/2007/PartnerControls"/>
    <ds:schemaRef ds:uri="5ad0ee9d-2391-47bc-bd54-552549e2ac31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3B5B95C-053B-461F-84D3-10A9A5A11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6400FB-7C2A-47CC-AB91-54FA845AAB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307</Words>
  <Application>Microsoft Office PowerPoint</Application>
  <PresentationFormat>Widescreen</PresentationFormat>
  <Paragraphs>32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Lesley Judge</cp:lastModifiedBy>
  <cp:revision>56</cp:revision>
  <dcterms:created xsi:type="dcterms:W3CDTF">2021-01-05T14:00:22Z</dcterms:created>
  <dcterms:modified xsi:type="dcterms:W3CDTF">2021-01-26T11:36:22Z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