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9349CC-8782-46B6-839F-5317E6B8FC15}" v="15" dt="2021-01-05T20:35:5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Judge" userId="S::judgel@lostockgralam.cheshire.sch.uk::7700dc00-f66a-40a3-9bb4-63b68275dbc7" providerId="AD" clId="Web-{EF9349CC-8782-46B6-839F-5317E6B8FC15}"/>
    <pc:docChg chg="modSld">
      <pc:chgData name="Lesley Judge" userId="S::judgel@lostockgralam.cheshire.sch.uk::7700dc00-f66a-40a3-9bb4-63b68275dbc7" providerId="AD" clId="Web-{EF9349CC-8782-46B6-839F-5317E6B8FC15}" dt="2021-01-05T20:35:52.551" v="14" actId="1076"/>
      <pc:docMkLst>
        <pc:docMk/>
      </pc:docMkLst>
      <pc:sldChg chg="modSp">
        <pc:chgData name="Lesley Judge" userId="S::judgel@lostockgralam.cheshire.sch.uk::7700dc00-f66a-40a3-9bb4-63b68275dbc7" providerId="AD" clId="Web-{EF9349CC-8782-46B6-839F-5317E6B8FC15}" dt="2021-01-05T20:35:52.551" v="14" actId="1076"/>
        <pc:sldMkLst>
          <pc:docMk/>
          <pc:sldMk cId="3969653706" sldId="267"/>
        </pc:sldMkLst>
        <pc:spChg chg="mod">
          <ac:chgData name="Lesley Judge" userId="S::judgel@lostockgralam.cheshire.sch.uk::7700dc00-f66a-40a3-9bb4-63b68275dbc7" providerId="AD" clId="Web-{EF9349CC-8782-46B6-839F-5317E6B8FC15}" dt="2021-01-05T20:35:32.770" v="9" actId="14100"/>
          <ac:spMkLst>
            <pc:docMk/>
            <pc:sldMk cId="3969653706" sldId="267"/>
            <ac:spMk id="7" creationId="{E5773D42-9CC9-4DED-B8F6-EC397AAC5873}"/>
          </ac:spMkLst>
        </pc:spChg>
        <pc:spChg chg="mod">
          <ac:chgData name="Lesley Judge" userId="S::judgel@lostockgralam.cheshire.sch.uk::7700dc00-f66a-40a3-9bb4-63b68275dbc7" providerId="AD" clId="Web-{EF9349CC-8782-46B6-839F-5317E6B8FC15}" dt="2021-01-05T20:35:52.551" v="14" actId="1076"/>
          <ac:spMkLst>
            <pc:docMk/>
            <pc:sldMk cId="3969653706" sldId="267"/>
            <ac:spMk id="8" creationId="{ED041E5C-0E0E-4693-AA96-B02681A4619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609DE-F8A3-4D9C-8898-BF3A54C0D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429220-02DD-4CA3-B076-C6ADFB509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0E1AB-8ED1-48CB-9594-B8F814F7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9D69-F589-460C-A14D-61C506BA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5325F-2C8D-493D-AFCB-A750D045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5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40DEE-3E4F-45D9-9F3E-B2D26D81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E671-FB7E-483D-BFFA-E86426574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C4C6C-C144-49FB-8A73-2A75CD01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2757D-C050-4830-8930-D6358A0B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B0FCB-7DCE-4647-9110-B53FDFBB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96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35A9EB-5DB2-4735-A0A3-031D97C27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C71B-5783-4FB6-93EE-8B50332FEF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BEDAB-0CD4-4B46-ABB0-D93410A9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50F5A-8507-4D02-8EB6-C9C472F26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9FD3-5D42-495A-8F8E-D65E04502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9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C0CD3-33A3-4499-98DD-CE4CFB8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438CC-F7AD-43BE-81C5-9070FE62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8F9E-C02E-4D2D-BF7F-5342016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42C6C-072A-4FC8-A65A-C399EF244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E7CD-1182-4FD1-9DDC-207D26D59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38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3C31-88F8-40BD-8249-CCAFD11C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A0DE-B755-4213-9952-6FAFED366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BD979-4780-46F5-91C3-F8082960A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E23EC-7791-4E0A-B71A-A1D5C07D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10E02-556A-45FE-9E19-5494014D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8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BA26-FC04-4353-99C5-50B09B0F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D19F-745E-4FA2-B90F-DB09A4DB07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BEA848-FC01-4E70-85C2-7FA35994C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18276E-0C26-47BB-B30F-36ACD1961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7863A6-D97F-432A-8EB9-855CAC948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670E-F694-4AEB-89D9-3C0FF5B4C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7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B525-2620-472F-BF0F-5E5AAC2D3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8582-9BB9-4095-84E1-CD7A1E013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2DF80-6A29-4055-9E1E-54B25143E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3DC03-3483-41D3-B679-0BDD5837B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FAE38-B168-44FB-A453-4550632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6232-777D-47CC-A2EC-7B4E5FF6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D924FC-0996-4FE9-BE9E-18A0DC9A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66910-001E-42B8-8B27-60663964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80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0448-6C0A-4279-B583-CD3FB1FA0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D5A69A-A417-4BD4-858C-3E2B76F97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A8099C-8B08-439F-84EA-E8F1513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14CB0-BE58-4540-A583-4477F58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8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0423F9-9F53-40C6-B5A3-E69AAB27A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0F51A-7C6E-4D50-9F0C-FE4C09A4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5E79-19F1-4E7C-A737-E385A16E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5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0D60-B55D-4F7F-88F7-63E0797A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ABF88-C31B-46E5-907A-D4AE64699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45FD9-CB57-4A80-8CCD-74AA25884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9A301-C220-444E-A0B0-615BDA75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A3BA2-5C45-45A5-AE92-2ED4C516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BB8B9-96D8-44DB-8723-C6DCABBF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985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07609-C7E8-422F-9F87-7E82FC4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A92C7-F6EC-4A32-A3A9-076FA330E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85854-D3E2-4B49-84D6-9BC6C3BCA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8B00A-7AF7-48B4-8967-0F8F161B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6FD5A-92D8-47A0-9ABD-3C6826A4B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C43B1-82BE-41C6-8141-236E96E4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8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5D53F4-F118-45F5-9E7B-EEF8C6F4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88E9C-BD4B-4262-BE25-D8F4AE4C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1EBF-783B-4465-9CAC-5548F993AB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41C9-33C8-400C-880A-64B9B161CA66}" type="datetimeFigureOut">
              <a:rPr lang="en-GB" smtClean="0"/>
              <a:t>24/01/2021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BF606-FA9A-43E6-81D1-6C41098E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EEA3-6E29-4EC5-874E-5852586503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DD53A-B165-4678-92AD-DBC8BCE97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0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channel/UCo7fbLgY2oA_cFCIg9GdxtQ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BB26FF-B3E6-45ED-B9B3-86CCF21FE76F}"/>
              </a:ext>
            </a:extLst>
          </p:cNvPr>
          <p:cNvSpPr txBox="1"/>
          <p:nvPr/>
        </p:nvSpPr>
        <p:spPr>
          <a:xfrm>
            <a:off x="2064432" y="2412833"/>
            <a:ext cx="8063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atin typeface="Calibri" panose="020F0502020204030204" pitchFamily="34" charset="0"/>
                <a:cs typeface="Calibri" panose="020F0502020204030204" pitchFamily="34" charset="0"/>
              </a:rPr>
              <a:t>Starlings English Home Learning  </a:t>
            </a:r>
          </a:p>
          <a:p>
            <a:pPr algn="ctr"/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Tuesday 26</a:t>
            </a:r>
            <a:r>
              <a:rPr lang="en-GB" sz="48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 January </a:t>
            </a:r>
            <a:endParaRPr lang="en-GB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6" y="469795"/>
            <a:ext cx="2117188" cy="17117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62" r="3740"/>
          <a:stretch/>
        </p:blipFill>
        <p:spPr>
          <a:xfrm>
            <a:off x="8853676" y="238458"/>
            <a:ext cx="2547779" cy="2174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0181"/>
          <a:stretch/>
        </p:blipFill>
        <p:spPr>
          <a:xfrm>
            <a:off x="186150" y="4590068"/>
            <a:ext cx="3079564" cy="2122715"/>
          </a:xfrm>
          <a:prstGeom prst="rect">
            <a:avLst/>
          </a:prstGeom>
        </p:spPr>
      </p:pic>
      <p:pic>
        <p:nvPicPr>
          <p:cNvPr id="2" name="D0586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2"/>
            <a:ext cx="12747232" cy="71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4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249995-D235-4F40-B352-91ABC629C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48" y="176724"/>
            <a:ext cx="2011854" cy="1383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011AF-9BAA-4138-A52F-331B9645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430" y="332185"/>
            <a:ext cx="2548349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FF3154-289C-41FD-82ED-28F2D21E7D71}"/>
              </a:ext>
            </a:extLst>
          </p:cNvPr>
          <p:cNvSpPr txBox="1"/>
          <p:nvPr/>
        </p:nvSpPr>
        <p:spPr>
          <a:xfrm>
            <a:off x="321125" y="1871003"/>
            <a:ext cx="11270654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Comic Sans MS" panose="030F0702030302020204" pitchFamily="66" charset="0"/>
              </a:rPr>
              <a:t>Today we are going </a:t>
            </a:r>
            <a:r>
              <a:rPr lang="en-GB" sz="3200" dirty="0" smtClean="0">
                <a:latin typeface="Comic Sans MS" panose="030F0702030302020204" pitchFamily="66" charset="0"/>
              </a:rPr>
              <a:t>to write sentences to describe the characters in the story. 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endParaRPr lang="en-GB" sz="3200" dirty="0" smtClean="0">
              <a:latin typeface="Comic Sans MS" panose="030F0702030302020204" pitchFamily="66" charset="0"/>
            </a:endParaRPr>
          </a:p>
          <a:p>
            <a:r>
              <a:rPr lang="en-GB" sz="3200" dirty="0" smtClean="0">
                <a:latin typeface="Comic Sans MS" panose="030F0702030302020204" pitchFamily="66" charset="0"/>
              </a:rPr>
              <a:t>You will: </a:t>
            </a:r>
          </a:p>
          <a:p>
            <a:endParaRPr lang="en-GB" sz="3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omic Sans MS" panose="030F0702030302020204" pitchFamily="66" charset="0"/>
              </a:rPr>
              <a:t>Use adjectives to describe characters. 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omic Sans MS" panose="030F0702030302020204" pitchFamily="66" charset="0"/>
              </a:rPr>
              <a:t>Use our inference skills (putting together what is on the page with what you know already).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3200" dirty="0" smtClean="0">
                <a:latin typeface="Comic Sans MS" panose="030F0702030302020204" pitchFamily="66" charset="0"/>
              </a:rPr>
              <a:t>Write your own sentences </a:t>
            </a:r>
            <a:r>
              <a:rPr lang="en-GB" sz="3200" dirty="0" smtClean="0">
                <a:latin typeface="Comic Sans MS" panose="030F0702030302020204" pitchFamily="66" charset="0"/>
              </a:rPr>
              <a:t>to describe the characters. 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endParaRPr lang="en-GB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5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93" y="2677417"/>
            <a:ext cx="2438400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" y="328563"/>
            <a:ext cx="2512423" cy="20217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555" y="89905"/>
            <a:ext cx="4794067" cy="6768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863" y="5372517"/>
            <a:ext cx="3618410" cy="8928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68" y="6378182"/>
            <a:ext cx="525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Can you tell me what type of words these are?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8307" y="237798"/>
            <a:ext cx="2155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I want you to have  a think about our characters from the story. Can you describe them?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 Use some of these words to describe Hare and Tortoise. </a:t>
            </a:r>
          </a:p>
          <a:p>
            <a:pPr algn="ctr"/>
            <a:endParaRPr lang="en-GB" dirty="0">
              <a:latin typeface="Comic Sans MS" panose="030F0702030302020204" pitchFamily="66" charset="0"/>
            </a:endParaRPr>
          </a:p>
          <a:p>
            <a:pPr algn="ctr"/>
            <a:r>
              <a:rPr lang="en-GB" dirty="0" smtClean="0">
                <a:latin typeface="Comic Sans MS" panose="030F0702030302020204" pitchFamily="66" charset="0"/>
              </a:rPr>
              <a:t>You could cut the words out and stick them next to the character or you could just say them out loud.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758547" y="1775517"/>
            <a:ext cx="836023" cy="496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00891"/>
            <a:ext cx="104372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Comic Sans MS" panose="030F0702030302020204" pitchFamily="66" charset="0"/>
              </a:rPr>
              <a:t>Now I’d like you to use some of the describing words to write a description of your character. You can choose Hare or Tortoise. See if you can extend your sentences using </a:t>
            </a:r>
            <a:r>
              <a:rPr lang="en-GB" sz="2400" i="1" dirty="0" smtClean="0">
                <a:latin typeface="Comic Sans MS" panose="030F0702030302020204" pitchFamily="66" charset="0"/>
              </a:rPr>
              <a:t>and. </a:t>
            </a:r>
            <a:r>
              <a:rPr lang="en-GB" sz="2400" dirty="0" smtClean="0">
                <a:latin typeface="Comic Sans MS" panose="030F0702030302020204" pitchFamily="66" charset="0"/>
              </a:rPr>
              <a:t>Look at my example</a:t>
            </a:r>
            <a:r>
              <a:rPr lang="en-GB" sz="2400" dirty="0" smtClean="0">
                <a:latin typeface="Comic Sans MS" panose="030F0702030302020204" pitchFamily="66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400" dirty="0" smtClean="0">
                <a:latin typeface="Comic Sans MS" panose="030F0702030302020204" pitchFamily="66" charset="0"/>
              </a:rPr>
              <a:t>				Hare is faster than Tortoise and thought he would win the race. He thought he was being clever by having a nap. He is unhappy about losing the race but Tortoise is kind and cheered him up. Tortoise and Hare became best friends and Hare never boasted again.</a:t>
            </a:r>
          </a:p>
          <a:p>
            <a:pPr>
              <a:lnSpc>
                <a:spcPct val="150000"/>
              </a:lnSpc>
            </a:pPr>
            <a:endParaRPr lang="en-GB" sz="2400" i="1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GB" sz="2400" i="1" dirty="0" smtClean="0">
                <a:latin typeface="Comic Sans MS" panose="030F0702030302020204" pitchFamily="66" charset="0"/>
              </a:rPr>
              <a:t>				</a:t>
            </a:r>
            <a:endParaRPr lang="en-GB" sz="2400" i="1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126" y="5104777"/>
            <a:ext cx="2512423" cy="20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ACAA1D-1621-42BE-B0D0-11E3CD7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03" y="475078"/>
            <a:ext cx="3876675" cy="1181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D7ABF-9914-4D11-9323-9C40695E722E}"/>
              </a:ext>
            </a:extLst>
          </p:cNvPr>
          <p:cNvSpPr txBox="1"/>
          <p:nvPr/>
        </p:nvSpPr>
        <p:spPr>
          <a:xfrm>
            <a:off x="304800" y="1908314"/>
            <a:ext cx="11418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Red group </a:t>
            </a:r>
            <a:r>
              <a:rPr lang="en-GB" sz="2400" dirty="0"/>
              <a:t>– Please have a look at the separate RWI </a:t>
            </a:r>
            <a:r>
              <a:rPr lang="en-GB" sz="2400" dirty="0" smtClean="0"/>
              <a:t>PowerPoint </a:t>
            </a:r>
            <a:r>
              <a:rPr lang="en-GB" sz="2400" dirty="0"/>
              <a:t>for set 1. We have added some special friends work for you. 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Green group </a:t>
            </a:r>
            <a:r>
              <a:rPr lang="en-GB" sz="2400" dirty="0"/>
              <a:t>you need to look out for </a:t>
            </a:r>
            <a:r>
              <a:rPr lang="en-GB" sz="2400" b="1" dirty="0"/>
              <a:t>set 2</a:t>
            </a:r>
            <a:r>
              <a:rPr lang="en-GB" sz="2400" dirty="0"/>
              <a:t> videos on the link below: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2 speed sounds, set 2 spelling, red words 1, and read and hold a sentence 1</a:t>
            </a:r>
          </a:p>
          <a:p>
            <a:r>
              <a:rPr lang="en-GB" sz="2400" b="1" dirty="0">
                <a:solidFill>
                  <a:srgbClr val="FF0066"/>
                </a:solidFill>
              </a:rPr>
              <a:t>Pink</a:t>
            </a:r>
            <a:r>
              <a:rPr lang="en-GB" sz="2400" dirty="0"/>
              <a:t>, </a:t>
            </a:r>
            <a:r>
              <a:rPr lang="en-GB" sz="2400" b="1" dirty="0">
                <a:solidFill>
                  <a:srgbClr val="FFC000"/>
                </a:solidFill>
              </a:rPr>
              <a:t>yellow</a:t>
            </a:r>
            <a:r>
              <a:rPr lang="en-GB" sz="2400" dirty="0"/>
              <a:t> and </a:t>
            </a:r>
            <a:r>
              <a:rPr lang="en-GB" sz="2400" b="1" dirty="0">
                <a:solidFill>
                  <a:srgbClr val="00B0F0"/>
                </a:solidFill>
              </a:rPr>
              <a:t>blue</a:t>
            </a:r>
            <a:r>
              <a:rPr lang="en-GB" sz="2400" dirty="0"/>
              <a:t> groups you need to look out for </a:t>
            </a:r>
            <a:r>
              <a:rPr lang="en-GB" sz="2400" b="1" dirty="0"/>
              <a:t>set 3</a:t>
            </a:r>
            <a:r>
              <a:rPr lang="en-GB" sz="2400" dirty="0"/>
              <a:t> videos on the link below. </a:t>
            </a:r>
          </a:p>
          <a:p>
            <a:r>
              <a:rPr lang="en-GB" sz="2400" u="sng" dirty="0">
                <a:hlinkClick r:id="rId5"/>
              </a:rPr>
              <a:t>https://www.youtube.com/channel/UCo7fbLgY2oA_cFCIg9GdxtQ</a:t>
            </a:r>
            <a:endParaRPr lang="en-GB" sz="2400" u="sng" dirty="0"/>
          </a:p>
          <a:p>
            <a:r>
              <a:rPr lang="en-GB" sz="2400" dirty="0"/>
              <a:t>We would like you to watch 4 videos: set 3 speed sounds, set 3 spelling, red words 2 and read and hold a sentence 2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84A9A59-24B4-4740-90C5-344051E14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71861" y="492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35FAC-FF3E-4E1F-B1B6-34FF15991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27" y="238442"/>
            <a:ext cx="3169481" cy="1771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3714D-1638-495C-8D47-1B369DD7B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9875" y="0"/>
            <a:ext cx="1762125" cy="211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E61D4-5AB5-49B7-BE5E-FC9FAD0A3311}"/>
              </a:ext>
            </a:extLst>
          </p:cNvPr>
          <p:cNvSpPr txBox="1"/>
          <p:nvPr/>
        </p:nvSpPr>
        <p:spPr>
          <a:xfrm>
            <a:off x="3487102" y="238442"/>
            <a:ext cx="665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of the day!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6F945C-B200-4353-BAC0-C18D5DC712EC}"/>
              </a:ext>
            </a:extLst>
          </p:cNvPr>
          <p:cNvSpPr txBox="1"/>
          <p:nvPr/>
        </p:nvSpPr>
        <p:spPr>
          <a:xfrm>
            <a:off x="1627216" y="1661429"/>
            <a:ext cx="96837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</a:rPr>
              <a:t>nap  </a:t>
            </a:r>
            <a:r>
              <a:rPr lang="en-GB" sz="6600" dirty="0">
                <a:solidFill>
                  <a:srgbClr val="00B050"/>
                </a:solidFill>
              </a:rPr>
              <a:t>ask	</a:t>
            </a:r>
            <a:r>
              <a:rPr lang="en-GB" sz="6600" dirty="0">
                <a:solidFill>
                  <a:srgbClr val="FFC000"/>
                </a:solidFill>
              </a:rPr>
              <a:t>asked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1B4F32-3651-474A-8E2E-B7E51F50C5EC}"/>
              </a:ext>
            </a:extLst>
          </p:cNvPr>
          <p:cNvSpPr txBox="1"/>
          <p:nvPr/>
        </p:nvSpPr>
        <p:spPr>
          <a:xfrm>
            <a:off x="292523" y="2883127"/>
            <a:ext cx="9683721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0000"/>
                </a:solidFill>
              </a:rPr>
              <a:t>nap</a:t>
            </a:r>
            <a:r>
              <a:rPr lang="en-GB" sz="2400" dirty="0"/>
              <a:t> 5 </a:t>
            </a:r>
            <a:r>
              <a:rPr lang="en-GB" sz="2400"/>
              <a:t>times with your eyes closed?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Can you write the word</a:t>
            </a:r>
            <a:r>
              <a:rPr lang="en-GB" sz="4400" dirty="0"/>
              <a:t> </a:t>
            </a:r>
            <a:r>
              <a:rPr lang="en-GB" sz="4400" dirty="0">
                <a:solidFill>
                  <a:srgbClr val="00B050"/>
                </a:solidFill>
              </a:rPr>
              <a:t>ask</a:t>
            </a:r>
            <a:r>
              <a:rPr lang="en-GB" sz="4400" dirty="0"/>
              <a:t> </a:t>
            </a:r>
            <a:r>
              <a:rPr lang="en-GB" sz="2400" dirty="0"/>
              <a:t>5 times with your tongue stuck out?</a:t>
            </a:r>
          </a:p>
          <a:p>
            <a:endParaRPr lang="en-GB" sz="2400" dirty="0"/>
          </a:p>
          <a:p>
            <a:r>
              <a:rPr lang="en-GB" sz="2400" dirty="0"/>
              <a:t>Can you write the word </a:t>
            </a:r>
            <a:r>
              <a:rPr lang="en-GB" sz="4400" dirty="0">
                <a:solidFill>
                  <a:srgbClr val="FFC000"/>
                </a:solidFill>
              </a:rPr>
              <a:t>asked </a:t>
            </a:r>
            <a:r>
              <a:rPr lang="en-GB" sz="2400" dirty="0"/>
              <a:t>5 times as tiny as you can?</a:t>
            </a:r>
          </a:p>
        </p:txBody>
      </p:sp>
      <p:sp>
        <p:nvSpPr>
          <p:cNvPr id="13" name="AutoShape 8" descr="data:image/jpg;base64,%20/9j/4AAQSkZJRgABAQEAYABgAAD/2wBDAAUDBAQEAwUEBAQFBQUGBwwIBwcHBw8LCwkMEQ8SEhEPERETFhwXExQaFRERGCEYGh0dHx8fExciJCIeJBweHx7/2wBDAQUFBQcGBw4ICA4eFBEUHh4eHh4eHh4eHh4eHh4eHh4eHh4eHh4eHh4eHh4eHh4eHh4eHh4eHh4eHh4eHh4eHh7/wAARCAA7AC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18WeI9G8K6JNrGu30dnaRA/Mx+ZzjIVR1ZjjgDmvnP4r/HDUtbuJLTwVey2mkJCHW4gwtxeEqGO0n7ijIX1znJFe4/F/wNF8QfCQ0N777BIl1FcxT+V5mxkP93I6gkda+QvGfh248OeLtS0MystxptxJHFJKn+sgc7oyQMZBXbyMcqa+p4WwWFxWJtV96STaj0e2uu7Wum2hhXlKK0NLwz8SvG2jX4urfWtTjKMn7nUbkzw3BIztIYk+o4IOelfYPgPxHa+LfCOneIbRDGl3FuaMnJjcEq6E98MCM98V8H6gt5FZy3U0scjwoWRY02qpx945Jzjk4r6n/ZKXxEnw+uf7Ws2t9Ne7aTTDKmySSNgC7beyFslfXn2r0OLsDh6EYThDllfsldei0029NyaEmz2SiiivhjpCvPvjl4R8P654J1fVr7TY31Ow06aS0u0+SWNlQso3DquR905HtXoNcv8AFqaOD4ZeI5JHCL/Z0ykk46qR/WtaEpRqRcXZ36Cex8+/sp+FtH8W32raj4ksU1A6c0X2aOXPlBzJLksnRuFTg5HHSvqoAKAqgADoBXz3+xXGBofiSQHP+mIv5bz/AFr6Er0s9qzqY6fO27W39ERSVooKKKK8g0CuN+Nq7/hP4kXaD/oTcH6iuyri/jl/ySTxJ8wX/QzyTjuK1ofxY+qE9jzH9igEeGvEuen9orj/AL5J/rX0FXz/APsWyRnw54jj8xDKL6NmQEbgDGMEj3wfyNfQFdmb/wC+1PUmn8KCiiivOLCvgj41+NvFXi3xlqi6xa6j9htrqS2h00SkQQKrFQWX7pJKg7mx1+lfe9FRUg5q1zajVVOXNa5+b/hG78X+H7gXGhaXrWnahAwaWay3AKSTtWTsc/3W6jPGK+9PhBr2ueJvh1pGteI9LfTNUuIj9ogZSvKsV37TyA2NwHv3611lFKEOW+oVa3tLabBRRRWhif/Z">
            <a:extLst>
              <a:ext uri="{FF2B5EF4-FFF2-40B4-BE49-F238E27FC236}">
                <a16:creationId xmlns:a16="http://schemas.microsoft.com/office/drawing/2014/main" id="{E5EBA135-F3DE-47DC-82CC-22CF53A29A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0753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FAE63B-33DD-4BDE-BC26-B7B48858FB4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976244" y="3909519"/>
            <a:ext cx="1137285" cy="1042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344BD2-07FA-4AB3-80E8-21A6B0A42CD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956377" y="2870935"/>
            <a:ext cx="1638300" cy="7715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28C4E8-AD8B-45A5-8C3D-5C3F64D09B4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0134202" y="5441451"/>
            <a:ext cx="821367" cy="60799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3BED18-DBBD-4423-8071-3ED24D52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38800" y="1152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AD4CFA140EB4A80C5A2F767E61656" ma:contentTypeVersion="9" ma:contentTypeDescription="Create a new document." ma:contentTypeScope="" ma:versionID="77fa52eb842390f60d7a949c0542ceb2">
  <xsd:schema xmlns:xsd="http://www.w3.org/2001/XMLSchema" xmlns:xs="http://www.w3.org/2001/XMLSchema" xmlns:p="http://schemas.microsoft.com/office/2006/metadata/properties" xmlns:ns2="5ad0ee9d-2391-47bc-bd54-552549e2ac31" targetNamespace="http://schemas.microsoft.com/office/2006/metadata/properties" ma:root="true" ma:fieldsID="3aed9d836dad8c4fa9aec7e59f2f9e32" ns2:_="">
    <xsd:import namespace="5ad0ee9d-2391-47bc-bd54-552549e2ac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ee9d-2391-47bc-bd54-552549e2ac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B5B95C-053B-461F-84D3-10A9A5A119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d0ee9d-2391-47bc-bd54-552549e2ac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CB01BF-147F-4C6C-B27F-FF40C2C0897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ad0ee9d-2391-47bc-bd54-552549e2ac3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E6400FB-7C2A-47CC-AB91-54FA845AAB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336</Words>
  <Application>Microsoft Office PowerPoint</Application>
  <PresentationFormat>Widescreen</PresentationFormat>
  <Paragraphs>35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Geraldine O'Marah</dc:creator>
  <cp:lastModifiedBy>Lesley Judge</cp:lastModifiedBy>
  <cp:revision>55</cp:revision>
  <dcterms:created xsi:type="dcterms:W3CDTF">2021-01-05T14:00:22Z</dcterms:created>
  <dcterms:modified xsi:type="dcterms:W3CDTF">2021-01-24T21:23:38Z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0x010100DDDAD4CFA140EB4A80C5A2F767E61656</vt:lpwstr>
  </property>
</Properties>
</file>