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60" r:id="rId3"/>
    <p:sldId id="256" r:id="rId4"/>
    <p:sldId id="261" r:id="rId5"/>
    <p:sldId id="262" r:id="rId6"/>
    <p:sldId id="259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364" autoAdjust="0"/>
  </p:normalViewPr>
  <p:slideViewPr>
    <p:cSldViewPr snapToGrid="0">
      <p:cViewPr varScale="1">
        <p:scale>
          <a:sx n="69" d="100"/>
          <a:sy n="69" d="100"/>
        </p:scale>
        <p:origin x="780" y="4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tableStyles" Target="tableStyles.xml"/><Relationship Id="rId5" Type="http://schemas.openxmlformats.org/officeDocument/2006/relationships/slide" Target="slides/slide3.xml"/><Relationship Id="rId10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4AFB3-770E-4D7B-8956-C7734C93C4F0}" type="datetimeFigureOut">
              <a:rPr lang="en-GB" smtClean="0"/>
              <a:t>20/01/2021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FA522-2572-40D0-AE8A-18989D681E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59910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4AFB3-770E-4D7B-8956-C7734C93C4F0}" type="datetimeFigureOut">
              <a:rPr lang="en-GB" smtClean="0"/>
              <a:t>20/01/2021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FA522-2572-40D0-AE8A-18989D681E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63909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4AFB3-770E-4D7B-8956-C7734C93C4F0}" type="datetimeFigureOut">
              <a:rPr lang="en-GB" smtClean="0"/>
              <a:t>20/01/2021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FA522-2572-40D0-AE8A-18989D681E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46369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757FE-1DEF-4A99-8FAF-8A40E6A5ECAA}" type="datetimeFigureOut">
              <a:rPr lang="en-GB" smtClean="0"/>
              <a:t>20/01/2021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4DA59-C0C7-460F-920D-ABE33C6B7E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33201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757FE-1DEF-4A99-8FAF-8A40E6A5ECAA}" type="datetimeFigureOut">
              <a:rPr lang="en-GB" smtClean="0"/>
              <a:t>20/01/2021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4DA59-C0C7-460F-920D-ABE33C6B7E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79898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757FE-1DEF-4A99-8FAF-8A40E6A5ECAA}" type="datetimeFigureOut">
              <a:rPr lang="en-GB" smtClean="0"/>
              <a:t>20/01/2021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4DA59-C0C7-460F-920D-ABE33C6B7E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94440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757FE-1DEF-4A99-8FAF-8A40E6A5ECAA}" type="datetimeFigureOut">
              <a:rPr lang="en-GB" smtClean="0"/>
              <a:t>20/01/2021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4DA59-C0C7-460F-920D-ABE33C6B7E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85131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757FE-1DEF-4A99-8FAF-8A40E6A5ECAA}" type="datetimeFigureOut">
              <a:rPr lang="en-GB" smtClean="0"/>
              <a:t>20/01/2021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4DA59-C0C7-460F-920D-ABE33C6B7E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75727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757FE-1DEF-4A99-8FAF-8A40E6A5ECAA}" type="datetimeFigureOut">
              <a:rPr lang="en-GB" smtClean="0"/>
              <a:t>20/01/2021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4DA59-C0C7-460F-920D-ABE33C6B7E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43276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757FE-1DEF-4A99-8FAF-8A40E6A5ECAA}" type="datetimeFigureOut">
              <a:rPr lang="en-GB" smtClean="0"/>
              <a:t>20/01/2021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4DA59-C0C7-460F-920D-ABE33C6B7E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03810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757FE-1DEF-4A99-8FAF-8A40E6A5ECAA}" type="datetimeFigureOut">
              <a:rPr lang="en-GB" smtClean="0"/>
              <a:t>20/01/2021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4DA59-C0C7-460F-920D-ABE33C6B7E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27107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4AFB3-770E-4D7B-8956-C7734C93C4F0}" type="datetimeFigureOut">
              <a:rPr lang="en-GB" smtClean="0"/>
              <a:t>20/01/2021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FA522-2572-40D0-AE8A-18989D681E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3010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757FE-1DEF-4A99-8FAF-8A40E6A5ECAA}" type="datetimeFigureOut">
              <a:rPr lang="en-GB" smtClean="0"/>
              <a:t>20/01/2021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4DA59-C0C7-460F-920D-ABE33C6B7E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8245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757FE-1DEF-4A99-8FAF-8A40E6A5ECAA}" type="datetimeFigureOut">
              <a:rPr lang="en-GB" smtClean="0"/>
              <a:t>20/01/2021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4DA59-C0C7-460F-920D-ABE33C6B7E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42140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757FE-1DEF-4A99-8FAF-8A40E6A5ECAA}" type="datetimeFigureOut">
              <a:rPr lang="en-GB" smtClean="0"/>
              <a:t>20/01/2021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4DA59-C0C7-460F-920D-ABE33C6B7E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96645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4AFB3-770E-4D7B-8956-C7734C93C4F0}" type="datetimeFigureOut">
              <a:rPr lang="en-GB" smtClean="0"/>
              <a:t>20/01/2021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FA522-2572-40D0-AE8A-18989D681E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58709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4AFB3-770E-4D7B-8956-C7734C93C4F0}" type="datetimeFigureOut">
              <a:rPr lang="en-GB" smtClean="0"/>
              <a:t>20/01/2021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FA522-2572-40D0-AE8A-18989D681E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82385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4AFB3-770E-4D7B-8956-C7734C93C4F0}" type="datetimeFigureOut">
              <a:rPr lang="en-GB" smtClean="0"/>
              <a:t>20/01/2021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FA522-2572-40D0-AE8A-18989D681E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58968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4AFB3-770E-4D7B-8956-C7734C93C4F0}" type="datetimeFigureOut">
              <a:rPr lang="en-GB" smtClean="0"/>
              <a:t>20/01/2021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FA522-2572-40D0-AE8A-18989D681E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54527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4AFB3-770E-4D7B-8956-C7734C93C4F0}" type="datetimeFigureOut">
              <a:rPr lang="en-GB" smtClean="0"/>
              <a:t>20/01/2021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FA522-2572-40D0-AE8A-18989D681E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6459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4AFB3-770E-4D7B-8956-C7734C93C4F0}" type="datetimeFigureOut">
              <a:rPr lang="en-GB" smtClean="0"/>
              <a:t>20/01/2021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FA522-2572-40D0-AE8A-18989D681E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23578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4AFB3-770E-4D7B-8956-C7734C93C4F0}" type="datetimeFigureOut">
              <a:rPr lang="en-GB" smtClean="0"/>
              <a:t>20/01/2021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FA522-2572-40D0-AE8A-18989D681E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42944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34AFB3-770E-4D7B-8956-C7734C93C4F0}" type="datetimeFigureOut">
              <a:rPr lang="en-GB" smtClean="0"/>
              <a:t>20/01/2021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AFA522-2572-40D0-AE8A-18989D681E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0922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F757FE-1DEF-4A99-8FAF-8A40E6A5ECAA}" type="datetimeFigureOut">
              <a:rPr lang="en-GB" smtClean="0"/>
              <a:t>20/01/2021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44DA59-C0C7-460F-920D-ABE33C6B7E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68829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www.youtube.com/watch?v=ZnZYK83utu0" TargetMode="Externa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2BB26FF-B3E6-45ED-B9B3-86CCF21FE76F}"/>
              </a:ext>
            </a:extLst>
          </p:cNvPr>
          <p:cNvSpPr txBox="1"/>
          <p:nvPr/>
        </p:nvSpPr>
        <p:spPr>
          <a:xfrm>
            <a:off x="3064412" y="2145352"/>
            <a:ext cx="606317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dirty="0"/>
              <a:t>Starlings </a:t>
            </a:r>
            <a:r>
              <a:rPr lang="en-GB" sz="4800" dirty="0" smtClean="0"/>
              <a:t>Maths </a:t>
            </a:r>
            <a:r>
              <a:rPr lang="en-GB" sz="4800" dirty="0"/>
              <a:t>Home Learning  </a:t>
            </a:r>
          </a:p>
          <a:p>
            <a:pPr algn="ctr"/>
            <a:r>
              <a:rPr lang="en-GB" sz="4800" dirty="0" smtClean="0"/>
              <a:t>Tuesday 26</a:t>
            </a:r>
            <a:r>
              <a:rPr lang="en-GB" sz="4800" baseline="30000" dirty="0" smtClean="0"/>
              <a:t>th</a:t>
            </a:r>
            <a:r>
              <a:rPr lang="en-GB" sz="4800" dirty="0" smtClean="0"/>
              <a:t> January</a:t>
            </a:r>
            <a:endParaRPr lang="en-GB" sz="4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FBD720D-550C-48E0-BC37-DC98286372C2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893" y="227514"/>
            <a:ext cx="2117188" cy="17117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7326" y="4863899"/>
            <a:ext cx="2114821" cy="1770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759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07692" y="4203785"/>
            <a:ext cx="10972800" cy="4108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dirty="0" smtClean="0">
                <a:latin typeface="Comic Sans MS" panose="030F0702030302020204" pitchFamily="66" charset="0"/>
              </a:rPr>
              <a:t>Good Morning Starlings</a:t>
            </a:r>
          </a:p>
          <a:p>
            <a:pPr algn="ctr">
              <a:lnSpc>
                <a:spcPct val="150000"/>
              </a:lnSpc>
            </a:pPr>
            <a:r>
              <a:rPr lang="en-GB" dirty="0" smtClean="0">
                <a:latin typeface="Comic Sans MS" panose="030F0702030302020204" pitchFamily="66" charset="0"/>
              </a:rPr>
              <a:t>Today we are looking at 3D shapes again so see if you can collect your objects together that we used yesterday.</a:t>
            </a:r>
          </a:p>
          <a:p>
            <a:pPr algn="ctr">
              <a:lnSpc>
                <a:spcPct val="150000"/>
              </a:lnSpc>
            </a:pPr>
            <a:r>
              <a:rPr lang="en-GB" dirty="0" smtClean="0">
                <a:latin typeface="Comic Sans MS" panose="030F0702030302020204" pitchFamily="66" charset="0"/>
              </a:rPr>
              <a:t>We’re going to think of the properties the shapes have which means how many edges</a:t>
            </a:r>
            <a:r>
              <a:rPr lang="en-GB" dirty="0">
                <a:latin typeface="Comic Sans MS" panose="030F0702030302020204" pitchFamily="66" charset="0"/>
              </a:rPr>
              <a:t> </a:t>
            </a:r>
            <a:r>
              <a:rPr lang="en-GB" dirty="0" smtClean="0">
                <a:latin typeface="Comic Sans MS" panose="030F0702030302020204" pitchFamily="66" charset="0"/>
              </a:rPr>
              <a:t>(sides), faces or surfaces and corners (vertices) a shape has. Remember a face is always flat.</a:t>
            </a:r>
          </a:p>
          <a:p>
            <a:pPr algn="ctr">
              <a:lnSpc>
                <a:spcPct val="150000"/>
              </a:lnSpc>
            </a:pPr>
            <a:r>
              <a:rPr lang="en-GB" dirty="0" smtClean="0">
                <a:latin typeface="Comic Sans MS" panose="030F0702030302020204" pitchFamily="66" charset="0"/>
              </a:rPr>
              <a:t>Watch this fun video which introduces properties: </a:t>
            </a:r>
            <a:r>
              <a:rPr lang="en-GB" dirty="0">
                <a:hlinkClick r:id="rId2"/>
              </a:rPr>
              <a:t>https://</a:t>
            </a:r>
            <a:r>
              <a:rPr lang="en-GB" dirty="0" smtClean="0">
                <a:hlinkClick r:id="rId2"/>
              </a:rPr>
              <a:t>www.youtube.com/watch?v=ZnZYK83utu0</a:t>
            </a:r>
            <a:endParaRPr lang="en-GB" dirty="0" smtClean="0"/>
          </a:p>
          <a:p>
            <a:pPr algn="ctr">
              <a:lnSpc>
                <a:spcPct val="150000"/>
              </a:lnSpc>
            </a:pPr>
            <a:endParaRPr lang="en-GB" dirty="0"/>
          </a:p>
          <a:p>
            <a:pPr algn="ctr">
              <a:lnSpc>
                <a:spcPct val="150000"/>
              </a:lnSpc>
            </a:pPr>
            <a:endParaRPr lang="en-GB" dirty="0" smtClean="0"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endParaRPr lang="en-GB" dirty="0" smtClean="0">
              <a:latin typeface="Comic Sans MS" panose="030F0702030302020204" pitchFamily="66" charset="0"/>
            </a:endParaRPr>
          </a:p>
          <a:p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6217920" y="2043563"/>
            <a:ext cx="51625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SHAPE LESSON TWO</a:t>
            </a:r>
            <a:endParaRPr lang="en-GB" sz="3200" dirty="0">
              <a:latin typeface="Comic Sans MS" panose="030F0702030302020204" pitchFamily="6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484" y="167859"/>
            <a:ext cx="5241287" cy="4035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518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0112" y="1481137"/>
            <a:ext cx="2771775" cy="3895725"/>
          </a:xfrm>
          <a:prstGeom prst="rect">
            <a:avLst/>
          </a:prstGeom>
        </p:spPr>
      </p:pic>
      <p:pic>
        <p:nvPicPr>
          <p:cNvPr id="3" name="Guess my 3D shap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8201" y="68817"/>
            <a:ext cx="8960485" cy="6720364"/>
          </a:xfrm>
          <a:prstGeom prst="rect">
            <a:avLst/>
          </a:prstGeom>
        </p:spPr>
      </p:pic>
      <p:sp>
        <p:nvSpPr>
          <p:cNvPr id="4" name="Oval Callout 3"/>
          <p:cNvSpPr/>
          <p:nvPr/>
        </p:nvSpPr>
        <p:spPr>
          <a:xfrm>
            <a:off x="9078686" y="613954"/>
            <a:ext cx="2865120" cy="2233749"/>
          </a:xfrm>
          <a:prstGeom prst="wedgeEllipse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Have some fun playing my guess the 3D shape game!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12572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457" y="153471"/>
            <a:ext cx="5449389" cy="658653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5303" y="175903"/>
            <a:ext cx="5394960" cy="6564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10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Your Daily Challenge – Gurnard Preschoo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915" y="256474"/>
            <a:ext cx="2273117" cy="1997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3859" y="384276"/>
            <a:ext cx="7452632" cy="6134090"/>
          </a:xfrm>
          <a:prstGeom prst="rect">
            <a:avLst/>
          </a:prstGeom>
        </p:spPr>
      </p:pic>
      <p:sp>
        <p:nvSpPr>
          <p:cNvPr id="4" name="Cloud Callout 3"/>
          <p:cNvSpPr/>
          <p:nvPr/>
        </p:nvSpPr>
        <p:spPr>
          <a:xfrm>
            <a:off x="365760" y="2769326"/>
            <a:ext cx="2926080" cy="2299063"/>
          </a:xfrm>
          <a:prstGeom prst="cloud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What is the </a:t>
            </a:r>
            <a:endParaRPr lang="en-GB" dirty="0" smtClean="0"/>
          </a:p>
          <a:p>
            <a:pPr algn="ctr"/>
            <a:r>
              <a:rPr lang="en-GB" dirty="0" smtClean="0"/>
              <a:t>difference </a:t>
            </a:r>
            <a:r>
              <a:rPr lang="en-GB" dirty="0"/>
              <a:t>between a face and a curved surface?</a:t>
            </a:r>
          </a:p>
        </p:txBody>
      </p:sp>
    </p:spTree>
    <p:extLst>
      <p:ext uri="{BB962C8B-B14F-4D97-AF65-F5344CB8AC3E}">
        <p14:creationId xmlns:p14="http://schemas.microsoft.com/office/powerpoint/2010/main" val="229924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2833</TotalTime>
  <Words>106</Words>
  <Application>Microsoft Office PowerPoint</Application>
  <PresentationFormat>Widescreen</PresentationFormat>
  <Paragraphs>12</Paragraphs>
  <Slides>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</vt:i4>
      </vt:variant>
    </vt:vector>
  </HeadingPairs>
  <TitlesOfParts>
    <vt:vector size="11" baseType="lpstr">
      <vt:lpstr>Arial</vt:lpstr>
      <vt:lpstr>Calibri</vt:lpstr>
      <vt:lpstr>Calibri Light</vt:lpstr>
      <vt:lpstr>Comic Sans MS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home</dc:creator>
  <cp:lastModifiedBy>Lesley Judge</cp:lastModifiedBy>
  <cp:revision>69</cp:revision>
  <dcterms:created xsi:type="dcterms:W3CDTF">2020-11-02T10:04:53Z</dcterms:created>
  <dcterms:modified xsi:type="dcterms:W3CDTF">2021-01-20T13:08:17Z</dcterms:modified>
</cp:coreProperties>
</file>