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61" r:id="rId6"/>
    <p:sldId id="265" r:id="rId7"/>
    <p:sldId id="267" r:id="rId8"/>
    <p:sldId id="270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wjShM8I4L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5661" y="108077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r>
              <a:rPr lang="en-GB" smtClean="0"/>
              <a:t/>
            </a:r>
            <a:br>
              <a:rPr lang="en-GB" smtClean="0"/>
            </a:br>
            <a:r>
              <a:rPr lang="en-GB" sz="2400" b="1" smtClean="0"/>
              <a:t>Tuesday 26</a:t>
            </a:r>
            <a:r>
              <a:rPr lang="en-GB" sz="2400" b="1" baseline="30000" smtClean="0"/>
              <a:t>th</a:t>
            </a:r>
            <a:r>
              <a:rPr lang="en-GB" sz="2400" b="1" smtClean="0"/>
              <a:t> </a:t>
            </a:r>
            <a:r>
              <a:rPr lang="en-GB" sz="2400" b="1" dirty="0" smtClean="0"/>
              <a:t>January 2021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11560" y="4186816"/>
            <a:ext cx="1010829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36156" y="2146663"/>
            <a:ext cx="715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These are the spelling words that go along with this unit of work exactly like when we’re in school.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4673"/>
          <a:stretch/>
        </p:blipFill>
        <p:spPr>
          <a:xfrm>
            <a:off x="679269" y="452709"/>
            <a:ext cx="3114403" cy="1271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7160" y="430688"/>
            <a:ext cx="1315629" cy="13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13" y="0"/>
            <a:ext cx="4695825" cy="662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230" y="114300"/>
            <a:ext cx="4794204" cy="665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0226" y="114300"/>
            <a:ext cx="2012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1</a:t>
            </a:r>
          </a:p>
          <a:p>
            <a:endParaRPr lang="en-GB" dirty="0"/>
          </a:p>
          <a:p>
            <a:r>
              <a:rPr lang="en-GB" dirty="0" smtClean="0"/>
              <a:t>Re-read </a:t>
            </a:r>
            <a:r>
              <a:rPr lang="en-GB" dirty="0"/>
              <a:t>‘Who is Martha?’ and ‘A postcard from India’. </a:t>
            </a:r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3857" y="2216785"/>
            <a:ext cx="1097915" cy="109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" y="139745"/>
            <a:ext cx="4867275" cy="6543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0869" y="541020"/>
            <a:ext cx="5617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</a:t>
            </a:r>
            <a:r>
              <a:rPr lang="en-GB" b="1" dirty="0"/>
              <a:t>2</a:t>
            </a:r>
            <a:endParaRPr lang="en-GB" b="1" dirty="0" smtClean="0"/>
          </a:p>
          <a:p>
            <a:r>
              <a:rPr lang="en-GB" dirty="0" smtClean="0"/>
              <a:t>Have a go at the following comprehension questions. </a:t>
            </a:r>
          </a:p>
          <a:p>
            <a:endParaRPr lang="en-GB" dirty="0"/>
          </a:p>
          <a:p>
            <a:r>
              <a:rPr lang="en-GB" dirty="0" smtClean="0"/>
              <a:t>Once you have completed them all, check your answers. You will find these on the next slide!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9502" y="2479131"/>
            <a:ext cx="1298212" cy="12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9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53052" y="230091"/>
            <a:ext cx="56170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Answers</a:t>
            </a:r>
          </a:p>
          <a:p>
            <a:r>
              <a:rPr lang="en-GB" dirty="0" smtClean="0"/>
              <a:t>Listen here to hear me go through the answers to </a:t>
            </a:r>
          </a:p>
          <a:p>
            <a:r>
              <a:rPr lang="en-GB" dirty="0" smtClean="0"/>
              <a:t>Questions 1, 2, 3 and 4.</a:t>
            </a:r>
          </a:p>
          <a:p>
            <a:endParaRPr lang="en-GB" dirty="0"/>
          </a:p>
          <a:p>
            <a:r>
              <a:rPr lang="en-GB" dirty="0" smtClean="0"/>
              <a:t>These questions focus on page 1 of the text, Martha’s Suitcase.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7287"/>
          <a:stretch/>
        </p:blipFill>
        <p:spPr>
          <a:xfrm>
            <a:off x="281803" y="2360024"/>
            <a:ext cx="6307282" cy="409430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4863" y="2261416"/>
            <a:ext cx="1855561" cy="18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68" y="253637"/>
            <a:ext cx="5617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Answers</a:t>
            </a:r>
          </a:p>
          <a:p>
            <a:r>
              <a:rPr lang="en-GB" dirty="0" smtClean="0"/>
              <a:t>Listen here to hear me go through the answers to </a:t>
            </a:r>
          </a:p>
          <a:p>
            <a:r>
              <a:rPr lang="en-GB" dirty="0" smtClean="0"/>
              <a:t>Questions 5, 6 and 7.</a:t>
            </a:r>
          </a:p>
          <a:p>
            <a:endParaRPr lang="en-GB" dirty="0"/>
          </a:p>
          <a:p>
            <a:r>
              <a:rPr lang="en-GB" dirty="0" smtClean="0"/>
              <a:t>These questions focus on page </a:t>
            </a:r>
            <a:r>
              <a:rPr lang="en-GB" dirty="0"/>
              <a:t>2</a:t>
            </a:r>
            <a:r>
              <a:rPr lang="en-GB" dirty="0" smtClean="0"/>
              <a:t> of the text, A Postcard from India.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321"/>
          <a:stretch/>
        </p:blipFill>
        <p:spPr>
          <a:xfrm>
            <a:off x="246968" y="2316480"/>
            <a:ext cx="7297237" cy="428461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028" y="1032920"/>
            <a:ext cx="1707515" cy="17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769" y="220708"/>
            <a:ext cx="4715140" cy="6411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" y="957943"/>
            <a:ext cx="2394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 </a:t>
            </a:r>
            <a:r>
              <a:rPr lang="en-GB" dirty="0"/>
              <a:t>i</a:t>
            </a:r>
            <a:r>
              <a:rPr lang="en-GB" dirty="0" smtClean="0"/>
              <a:t>s the video link to see Mrs </a:t>
            </a:r>
            <a:r>
              <a:rPr lang="en-GB" dirty="0" err="1" smtClean="0"/>
              <a:t>Whittingham</a:t>
            </a:r>
            <a:r>
              <a:rPr lang="en-GB" dirty="0" smtClean="0"/>
              <a:t> read part </a:t>
            </a:r>
            <a:r>
              <a:rPr lang="en-GB" dirty="0" smtClean="0"/>
              <a:t>8 </a:t>
            </a:r>
            <a:r>
              <a:rPr lang="en-GB" dirty="0" smtClean="0"/>
              <a:t>of this beautiful book.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91960" y="2669568"/>
            <a:ext cx="3049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https://youtu.be/-</a:t>
            </a:r>
            <a:r>
              <a:rPr lang="en-GB" dirty="0" smtClean="0">
                <a:hlinkClick r:id="rId3"/>
              </a:rPr>
              <a:t>wjShM8I4Lg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732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A19065-0CB3-4C86-888D-EEDF8BC405F5}">
  <ds:schemaRefs>
    <ds:schemaRef ds:uri="http://schemas.openxmlformats.org/package/2006/metadata/core-properties"/>
    <ds:schemaRef ds:uri="http://schemas.microsoft.com/office/2006/documentManagement/types"/>
    <ds:schemaRef ds:uri="bff8f7dd-2eb0-4133-92ab-79d36edba735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0891F7-A6B6-4220-B1E2-514CAD72E0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04C372-3F5E-4028-BBBF-4FCCC17748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155</Words>
  <Application>Microsoft Office PowerPoint</Application>
  <PresentationFormat>Widescreen</PresentationFormat>
  <Paragraphs>21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English Tuesday 26th January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74</cp:revision>
  <dcterms:created xsi:type="dcterms:W3CDTF">2020-07-13T10:58:18Z</dcterms:created>
  <dcterms:modified xsi:type="dcterms:W3CDTF">2021-01-25T18:13:37Z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