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6" r:id="rId3"/>
    <p:sldId id="256" r:id="rId4"/>
    <p:sldId id="267" r:id="rId5"/>
    <p:sldId id="268" r:id="rId6"/>
    <p:sldId id="269" r:id="rId7"/>
    <p:sldId id="260" r:id="rId8"/>
    <p:sldId id="264" r:id="rId9"/>
    <p:sldId id="265" r:id="rId10"/>
    <p:sldId id="261" r:id="rId11"/>
    <p:sldId id="270" r:id="rId12"/>
    <p:sldId id="262" r:id="rId13"/>
    <p:sldId id="26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04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156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903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0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821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439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959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61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509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542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393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512AE-7288-4A03-905D-4CDE759524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265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5546"/>
            <a:ext cx="9144000" cy="2387600"/>
          </a:xfrm>
        </p:spPr>
        <p:txBody>
          <a:bodyPr/>
          <a:lstStyle/>
          <a:p>
            <a:r>
              <a:rPr lang="en-GB" b="1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37452"/>
            <a:ext cx="9144000" cy="1655762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 smtClean="0"/>
              <a:t>26.01.21</a:t>
            </a:r>
            <a:endParaRPr lang="en-GB" b="1" dirty="0"/>
          </a:p>
          <a:p>
            <a:endParaRPr lang="en-GB" b="1" dirty="0"/>
          </a:p>
          <a:p>
            <a:r>
              <a:rPr lang="en-GB" sz="4000" b="1" dirty="0" smtClean="0"/>
              <a:t>Equivalent Fractions</a:t>
            </a:r>
            <a:endParaRPr lang="en-GB" sz="4000" b="1" dirty="0"/>
          </a:p>
          <a:p>
            <a:endParaRPr lang="en-GB" b="1" dirty="0"/>
          </a:p>
        </p:txBody>
      </p:sp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608" y="307699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BD720D-550C-48E0-BC37-DC98286372C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6" y="230909"/>
            <a:ext cx="2231612" cy="1984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71" y="4574792"/>
            <a:ext cx="3984193" cy="19461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0404" y="4359565"/>
            <a:ext cx="4807044" cy="2280098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59564" y="4473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7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46990" y="147056"/>
            <a:ext cx="18114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u="sng" dirty="0" smtClean="0"/>
              <a:t>Answers</a:t>
            </a:r>
            <a:endParaRPr lang="en-GB" sz="3600" b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3273" y="470221"/>
            <a:ext cx="6782352" cy="613121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9161" y="10139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6990" y="147056"/>
            <a:ext cx="18114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u="sng" dirty="0" smtClean="0"/>
              <a:t>Answers</a:t>
            </a:r>
            <a:endParaRPr lang="en-GB" sz="3600" b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956" y="211234"/>
            <a:ext cx="8434426" cy="664676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990" y="11987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9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9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Challenge</a:t>
            </a:r>
            <a:endParaRPr lang="en-GB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216488" y="1305967"/>
            <a:ext cx="7409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/>
              <a:t>1. </a:t>
            </a:r>
            <a:endParaRPr lang="en-GB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5608349" y="1498328"/>
            <a:ext cx="7409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/>
              <a:t>2. </a:t>
            </a:r>
            <a:endParaRPr lang="en-GB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352" y="2120349"/>
            <a:ext cx="5034997" cy="41187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4919" y="2120348"/>
            <a:ext cx="5138849" cy="321826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23962" y="6352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4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Challenge Answers</a:t>
            </a:r>
            <a:endParaRPr lang="en-GB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327324" y="921247"/>
            <a:ext cx="7409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/>
              <a:t>1. </a:t>
            </a:r>
            <a:endParaRPr lang="en-GB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6365431" y="1594676"/>
            <a:ext cx="7409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/>
              <a:t>2. </a:t>
            </a:r>
            <a:endParaRPr lang="en-GB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68" y="1666354"/>
            <a:ext cx="5753100" cy="35060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0752" y="2429163"/>
            <a:ext cx="6181248" cy="298334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85936" y="5055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673" y="833437"/>
            <a:ext cx="10908145" cy="58272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37891" y="63996"/>
            <a:ext cx="32601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smtClean="0"/>
              <a:t>Fraction Wall</a:t>
            </a:r>
            <a:endParaRPr lang="en-GB" sz="4400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0689" y="2050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4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2620" y="72810"/>
            <a:ext cx="5809673" cy="66543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981" y="2041236"/>
            <a:ext cx="32621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Equivalent = same value</a:t>
            </a:r>
          </a:p>
          <a:p>
            <a:endParaRPr lang="en-GB" sz="2400" b="1" dirty="0"/>
          </a:p>
          <a:p>
            <a:pPr algn="ctr"/>
            <a:r>
              <a:rPr lang="en-GB" sz="2400" b="1" dirty="0" smtClean="0"/>
              <a:t>4 x 6 = 8 x 3</a:t>
            </a:r>
            <a:endParaRPr lang="en-GB" sz="2400" b="1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117.959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5513" y="9975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0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37" y="142875"/>
            <a:ext cx="10753725" cy="657225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1774" y="3859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2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024" y="182418"/>
            <a:ext cx="10868025" cy="6400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988" y="3027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6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602" y="886692"/>
            <a:ext cx="10387707" cy="50186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3621" y="138546"/>
            <a:ext cx="2744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u="sng" dirty="0" smtClean="0"/>
              <a:t>Your turn now!</a:t>
            </a:r>
            <a:endParaRPr lang="en-GB" sz="3200" b="1" u="sng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3489" y="1872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1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5559" y="83126"/>
            <a:ext cx="8784297" cy="663170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6252" y="2565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9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782" y="97198"/>
            <a:ext cx="10027082" cy="659902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125" y="3120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73" y="423203"/>
            <a:ext cx="11055927" cy="616376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398" y="1795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2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36</Words>
  <Application>Microsoft Office PowerPoint</Application>
  <PresentationFormat>Widescreen</PresentationFormat>
  <Paragraphs>17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</vt:lpstr>
      <vt:lpstr>Challenge Answers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Mathematics</dc:title>
  <dc:creator>home</dc:creator>
  <cp:lastModifiedBy>home</cp:lastModifiedBy>
  <cp:revision>28</cp:revision>
  <dcterms:created xsi:type="dcterms:W3CDTF">2021-01-15T16:34:08Z</dcterms:created>
  <dcterms:modified xsi:type="dcterms:W3CDTF">2021-01-25T16:15:46Z</dcterms:modified>
</cp:coreProperties>
</file>