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71" r:id="rId4"/>
    <p:sldId id="266" r:id="rId5"/>
    <p:sldId id="267" r:id="rId6"/>
    <p:sldId id="268" r:id="rId7"/>
    <p:sldId id="259" r:id="rId8"/>
    <p:sldId id="263" r:id="rId9"/>
    <p:sldId id="261" r:id="rId10"/>
    <p:sldId id="265"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091" autoAdjust="0"/>
  </p:normalViewPr>
  <p:slideViewPr>
    <p:cSldViewPr snapToGrid="0">
      <p:cViewPr varScale="1">
        <p:scale>
          <a:sx n="54" d="100"/>
          <a:sy n="54"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23/01/2021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23/01/2021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23/01/2021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23/01/2021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23/01/2021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9788" y="113910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highlight>
                  <a:srgbClr val="FF0000"/>
                </a:highlight>
              </a:rPr>
              <a:t>th</a:t>
            </a:r>
            <a:r>
              <a:rPr lang="en-GB" sz="20000" dirty="0"/>
              <a:t>i</a:t>
            </a:r>
            <a:r>
              <a:rPr lang="en-GB" sz="20000" dirty="0">
                <a:highlight>
                  <a:srgbClr val="00FF00"/>
                </a:highlight>
              </a:rPr>
              <a:t>ck</a:t>
            </a:r>
          </a:p>
        </p:txBody>
      </p:sp>
      <p:pic>
        <p:nvPicPr>
          <p:cNvPr id="5" name="Recorded Sound">
            <a:hlinkClick r:id="" action="ppaction://media"/>
            <a:extLst>
              <a:ext uri="{FF2B5EF4-FFF2-40B4-BE49-F238E27FC236}">
                <a16:creationId xmlns:a16="http://schemas.microsoft.com/office/drawing/2014/main" id="{429C053B-A7DE-4EC6-B219-CA926DA916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422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quick</a:t>
            </a:r>
          </a:p>
        </p:txBody>
      </p:sp>
      <p:pic>
        <p:nvPicPr>
          <p:cNvPr id="4" name="Recorded Sound">
            <a:hlinkClick r:id="" action="ppaction://media"/>
            <a:extLst>
              <a:ext uri="{FF2B5EF4-FFF2-40B4-BE49-F238E27FC236}">
                <a16:creationId xmlns:a16="http://schemas.microsoft.com/office/drawing/2014/main" id="{D017FA7B-94F6-425D-B58C-0165B40616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8135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highlight>
                  <a:srgbClr val="FFFF00"/>
                </a:highlight>
              </a:rPr>
              <a:t>qu</a:t>
            </a:r>
            <a:r>
              <a:rPr lang="en-GB" sz="20000" dirty="0"/>
              <a:t>i</a:t>
            </a:r>
            <a:r>
              <a:rPr lang="en-GB" sz="20000" dirty="0">
                <a:highlight>
                  <a:srgbClr val="00FF00"/>
                </a:highlight>
              </a:rPr>
              <a:t>ck</a:t>
            </a:r>
          </a:p>
        </p:txBody>
      </p:sp>
      <p:pic>
        <p:nvPicPr>
          <p:cNvPr id="4" name="Recorded Sound">
            <a:hlinkClick r:id="" action="ppaction://media"/>
            <a:extLst>
              <a:ext uri="{FF2B5EF4-FFF2-40B4-BE49-F238E27FC236}">
                <a16:creationId xmlns:a16="http://schemas.microsoft.com/office/drawing/2014/main" id="{59C32D1C-8A1B-4485-9198-894443758A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247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CD513-13DB-45B8-BADB-1BE6E70BCACC}"/>
              </a:ext>
            </a:extLst>
          </p:cNvPr>
          <p:cNvSpPr>
            <a:spLocks noGrp="1"/>
          </p:cNvSpPr>
          <p:nvPr>
            <p:ph idx="4294967295"/>
          </p:nvPr>
        </p:nvSpPr>
        <p:spPr>
          <a:xfrm>
            <a:off x="519953" y="519952"/>
            <a:ext cx="6096000" cy="1792941"/>
          </a:xfrm>
        </p:spPr>
        <p:txBody>
          <a:bodyPr>
            <a:normAutofit fontScale="55000" lnSpcReduction="20000"/>
          </a:bodyPr>
          <a:lstStyle/>
          <a:p>
            <a:endParaRPr lang="en-GB" dirty="0"/>
          </a:p>
          <a:p>
            <a:pPr marL="0" indent="0" algn="ctr">
              <a:buNone/>
            </a:pPr>
            <a:r>
              <a:rPr lang="en-GB" sz="20000" dirty="0"/>
              <a:t>ck</a:t>
            </a:r>
          </a:p>
        </p:txBody>
      </p:sp>
      <p:sp>
        <p:nvSpPr>
          <p:cNvPr id="6" name="Content Placeholder 2">
            <a:extLst>
              <a:ext uri="{FF2B5EF4-FFF2-40B4-BE49-F238E27FC236}">
                <a16:creationId xmlns:a16="http://schemas.microsoft.com/office/drawing/2014/main" id="{A7FA2D43-C639-4CFC-9D8F-8D7ABAF9B983}"/>
              </a:ext>
            </a:extLst>
          </p:cNvPr>
          <p:cNvSpPr txBox="1">
            <a:spLocks/>
          </p:cNvSpPr>
          <p:nvPr/>
        </p:nvSpPr>
        <p:spPr>
          <a:xfrm>
            <a:off x="5907742" y="1416421"/>
            <a:ext cx="6096000" cy="179294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r>
              <a:rPr lang="en-GB" sz="20000" dirty="0" err="1"/>
              <a:t>th</a:t>
            </a:r>
            <a:endParaRPr lang="en-GB" sz="20000" dirty="0"/>
          </a:p>
        </p:txBody>
      </p:sp>
      <p:sp>
        <p:nvSpPr>
          <p:cNvPr id="7" name="Content Placeholder 2">
            <a:extLst>
              <a:ext uri="{FF2B5EF4-FFF2-40B4-BE49-F238E27FC236}">
                <a16:creationId xmlns:a16="http://schemas.microsoft.com/office/drawing/2014/main" id="{09F69884-E3EC-4D03-899F-EE247191AEE9}"/>
              </a:ext>
            </a:extLst>
          </p:cNvPr>
          <p:cNvSpPr txBox="1">
            <a:spLocks/>
          </p:cNvSpPr>
          <p:nvPr/>
        </p:nvSpPr>
        <p:spPr>
          <a:xfrm>
            <a:off x="-188258" y="2752167"/>
            <a:ext cx="6096000" cy="179294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r>
              <a:rPr lang="en-GB" sz="20000" dirty="0" err="1"/>
              <a:t>sh</a:t>
            </a:r>
            <a:endParaRPr lang="en-GB" sz="20000" dirty="0"/>
          </a:p>
        </p:txBody>
      </p:sp>
      <p:sp>
        <p:nvSpPr>
          <p:cNvPr id="8" name="Content Placeholder 2">
            <a:extLst>
              <a:ext uri="{FF2B5EF4-FFF2-40B4-BE49-F238E27FC236}">
                <a16:creationId xmlns:a16="http://schemas.microsoft.com/office/drawing/2014/main" id="{0D7B3F07-1FE6-4E10-8D6F-5E357E82B248}"/>
              </a:ext>
            </a:extLst>
          </p:cNvPr>
          <p:cNvSpPr txBox="1">
            <a:spLocks/>
          </p:cNvSpPr>
          <p:nvPr/>
        </p:nvSpPr>
        <p:spPr>
          <a:xfrm>
            <a:off x="3818965" y="4764740"/>
            <a:ext cx="6096000" cy="179294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r>
              <a:rPr lang="en-GB" sz="20000" dirty="0" err="1"/>
              <a:t>qu</a:t>
            </a:r>
            <a:endParaRPr lang="en-GB" sz="20000" dirty="0"/>
          </a:p>
        </p:txBody>
      </p:sp>
      <p:pic>
        <p:nvPicPr>
          <p:cNvPr id="4" name="Recorded Sound">
            <a:hlinkClick r:id="" action="ppaction://media"/>
            <a:extLst>
              <a:ext uri="{FF2B5EF4-FFF2-40B4-BE49-F238E27FC236}">
                <a16:creationId xmlns:a16="http://schemas.microsoft.com/office/drawing/2014/main" id="{3EC5D7F5-254B-4A13-A7A5-DD2D028230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34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8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ck</a:t>
            </a:r>
          </a:p>
        </p:txBody>
      </p:sp>
      <p:pic>
        <p:nvPicPr>
          <p:cNvPr id="4" name="Recorded Sound">
            <a:hlinkClick r:id="" action="ppaction://media"/>
            <a:extLst>
              <a:ext uri="{FF2B5EF4-FFF2-40B4-BE49-F238E27FC236}">
                <a16:creationId xmlns:a16="http://schemas.microsoft.com/office/drawing/2014/main" id="{A9124B26-3216-4A95-A587-75E89ED010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495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err="1"/>
              <a:t>th</a:t>
            </a:r>
            <a:endParaRPr lang="en-GB" sz="20000" dirty="0"/>
          </a:p>
        </p:txBody>
      </p:sp>
      <p:pic>
        <p:nvPicPr>
          <p:cNvPr id="4" name="Recorded Sound">
            <a:hlinkClick r:id="" action="ppaction://media"/>
            <a:extLst>
              <a:ext uri="{FF2B5EF4-FFF2-40B4-BE49-F238E27FC236}">
                <a16:creationId xmlns:a16="http://schemas.microsoft.com/office/drawing/2014/main" id="{01158FAA-57AC-4355-88AD-7FDC1DC6C0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209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err="1"/>
              <a:t>sh</a:t>
            </a:r>
            <a:endParaRPr lang="en-GB" sz="20000" dirty="0"/>
          </a:p>
        </p:txBody>
      </p:sp>
      <p:pic>
        <p:nvPicPr>
          <p:cNvPr id="4" name="Recorded Sound">
            <a:hlinkClick r:id="" action="ppaction://media"/>
            <a:extLst>
              <a:ext uri="{FF2B5EF4-FFF2-40B4-BE49-F238E27FC236}">
                <a16:creationId xmlns:a16="http://schemas.microsoft.com/office/drawing/2014/main" id="{0C1D3673-FDE4-4DC3-9683-51ED7F9FCB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189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err="1"/>
              <a:t>qu</a:t>
            </a:r>
            <a:endParaRPr lang="en-GB" sz="20000" dirty="0"/>
          </a:p>
        </p:txBody>
      </p:sp>
      <p:pic>
        <p:nvPicPr>
          <p:cNvPr id="4" name="Recorded Sound">
            <a:hlinkClick r:id="" action="ppaction://media"/>
            <a:extLst>
              <a:ext uri="{FF2B5EF4-FFF2-40B4-BE49-F238E27FC236}">
                <a16:creationId xmlns:a16="http://schemas.microsoft.com/office/drawing/2014/main" id="{1A084255-18EE-44B8-8F25-9F181A27EC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003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shock</a:t>
            </a:r>
          </a:p>
        </p:txBody>
      </p:sp>
      <p:pic>
        <p:nvPicPr>
          <p:cNvPr id="5" name="Recorded Sound">
            <a:hlinkClick r:id="" action="ppaction://media"/>
            <a:extLst>
              <a:ext uri="{FF2B5EF4-FFF2-40B4-BE49-F238E27FC236}">
                <a16:creationId xmlns:a16="http://schemas.microsoft.com/office/drawing/2014/main" id="{2AF74EE8-6F28-4197-8753-9494918700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25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highlight>
                  <a:srgbClr val="00FFFF"/>
                </a:highlight>
              </a:rPr>
              <a:t>sh</a:t>
            </a:r>
            <a:r>
              <a:rPr lang="en-GB" sz="20000" dirty="0"/>
              <a:t>o</a:t>
            </a:r>
            <a:r>
              <a:rPr lang="en-GB" sz="20000" dirty="0">
                <a:highlight>
                  <a:srgbClr val="00FF00"/>
                </a:highlight>
              </a:rPr>
              <a:t>ck</a:t>
            </a:r>
          </a:p>
        </p:txBody>
      </p:sp>
      <p:pic>
        <p:nvPicPr>
          <p:cNvPr id="5" name="Recorded Sound">
            <a:hlinkClick r:id="" action="ppaction://media"/>
            <a:extLst>
              <a:ext uri="{FF2B5EF4-FFF2-40B4-BE49-F238E27FC236}">
                <a16:creationId xmlns:a16="http://schemas.microsoft.com/office/drawing/2014/main" id="{708C092B-6B99-4346-8E74-B29636691C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30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thick</a:t>
            </a:r>
          </a:p>
        </p:txBody>
      </p:sp>
      <p:pic>
        <p:nvPicPr>
          <p:cNvPr id="5" name="Recorded Sound">
            <a:hlinkClick r:id="" action="ppaction://media"/>
            <a:extLst>
              <a:ext uri="{FF2B5EF4-FFF2-40B4-BE49-F238E27FC236}">
                <a16:creationId xmlns:a16="http://schemas.microsoft.com/office/drawing/2014/main" id="{6BED894B-D438-4B72-A4D9-F548ED326D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840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134</Words>
  <Application>Microsoft Office PowerPoint</Application>
  <PresentationFormat>Widescreen</PresentationFormat>
  <Paragraphs>41</Paragraphs>
  <Slides>12</Slides>
  <Notes>1</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14</cp:revision>
  <dcterms:created xsi:type="dcterms:W3CDTF">2021-01-06T13:17:55Z</dcterms:created>
  <dcterms:modified xsi:type="dcterms:W3CDTF">2021-01-23T10:50:42Z</dcterms:modified>
</cp:coreProperties>
</file>