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ppt/ink/inkAction2.xml" ContentType="application/vnd.ms-office.inkAction+xml"/>
  <Override PartName="/ppt/ink/inkAction3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23T12:01:56.39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22208">
    <iact:property name="dataType"/>
    <iact:actionData xml:id="d0">
      <inkml:trace xmlns:inkml="http://www.w3.org/2003/InkML" xml:id="stk0" contextRef="#ctx0" brushRef="#br0">6224 7092 0,'35'0'551,"-1"0"-505,1 0 10,0 0-25,0 0 5,-1 0 3,1 0 14,0 0-38,0 0 33,-1 0-27,1 0 28,0 0-27,0 0 40,0 0-9,-1 0 9,1 0-32,-35-35-13,35 35 26,-35-35-34,35 35 35,-35-34-34,34 34 21,1 0-17,-35-35 2,35 35 7,0 0 9,-35-35-27,34 35 27,-34-35-18,35 35-4,0 0 45,0 0 4,0 0 10,-1 0-38,-34-34 44,35 34-65,0 0 59,-35-35-30,35 35-25,-35-35 25,34 0-10,1 35-5,0-34 21,0 34 3,-1-35-12,1 35-18,0 0 18,-35-35 19,35 35-47,0 0 39,-35-35-40,34 35 23,1 0 8,-35-34-31,35 34 48,0-35 37,-1 35-68,-34-35 127,35 0-119,-35 0 15,35 35-24,-35-34-9,0-1 16,35 0-20,-35 0 13,34 35-16,-34-34 1,0-1 6,0 0 8,35 0-12,-35 1 5,0-1 6,0 0 4,35 35-19,-35-35 3,0 1 54,0-1 28,0 0-30,0 0-40,0 1 25,0-1-5,0 0-4,0 0-21,0 0 23,0 1-16,0-1 14,-35 35-13,35-35-16,0 0 20,-35 1-2,1 34 4,34-35-22,0 0 5,0 0 36,-35 35-19,35-34-7,0-1 21,-35 35-29,35-35 1,-35 35 24,35-35-26,-34 35-5,-1 0 14,35-34-10,-35 34 5,0 0 5,1 0-10,34-35-4,-35 35 7,35-35-3,-35 35 5,0 0 5,0 0 0,1 0 0,-1 0 8,0 0 7,0 0-15,1 0 32,-1 0-12,0 0-3,0 0-12,1 35-4,-1-35 16,35 35-9,-35-35-15,0 0 14,35 34-22,-35-34-1,35 35 31,-34-35-30,34 35 23,-35-35-10,35 35 4,-35-35-9,35 34 14,-35-34-22,35 35 38,-34-35-38,34 35 5,-35-35 27,35 35-23,0-1 20,-35-34-32,35 35 21,-35-35-19,35 35 1,0 0 23,-34-35-8,34 34-9,0 1 25,-35-35-26,35 35 5,-35 0 28,35 0-8,-35-35-7,35 34-17,0 1 8,-35 0 16,35 0 9,-34-35-31,34 34-8,0 1 16,-35-35-1,35 35-16,-35 0 16,35-1 1,0 1-16,0 0 16,-35-35-18,35 35 8,0-1 10,-34-34-10,34 35 2,0 0 0,-35 0 7,0-1 6,35 1 4,0 0-25,-35-35 15,35 35-15,0 0 14,0-1 1,-34 1-18,34 0 21,0 0-3,0-1 13,0 1 327,0 0-350,0 0-2,0-1 3,0 1-8,0 0 4,0 34 4,0-34 2,0 35-8,0-35 6,0-1-5,0 1-1,0 0-1,0 0 9,0-1-8,0 1-1,0 0 7,0 0 8,0-1-12,0 1 4,0 0 10,0 0-11,0-1-3,0 1 4,0 0 11,0 0-11,0-1-7,0 1 18,0 0-3,0 0 2,0 0-11,0-1 19,0 1-8,0 0-1,0 0-10,0-1 12,0 1 6,0 0-1,0 0-15,0-1 24,0 1-8,0 0 7,0 0-25,0-1 12,34-34-11,-34 35 3,0 0 4,0 0-6,35-35-6,-35 34 7,35-34-8,-35 35 8,0 0 14,35-35-21,-35 35 5,0 0 2,34-35-2,-34 34 10,35-34-9,0 0-9,-35 35 19,35-35-17,-1 0 12,-34 35-4,35-35-6,0 35 4,0-35 3,0 0 6,-35 34-16,34-34 1,1 0 6,0 0 10,0 35 0,-1-35-2,1 0-6,0 0 20,0 0-3,-1 0-13,1 0-4,0 0 9,0 0-4,0 0 4,-1 0-12,1 0 10,0 0-6,0 0 5,-1 0-12,1 0 21,0 0-9,0 0 1,-1 0-15,1 0 15,0 0 6,0 0-4,0 0-12,-1 0 17,-34-35-20,35 35 21,-35-34-8,35 34-16,-35-35 17,35 35-17,-1 0 32,-34-35-32,35 35 17,-35-35-11,35 35-3,0 0 18,-35-34-18,34 34-3,-34-35-1,35 35 19,-35-35-17,35 35 6,-35-35 2,35 35-8,0 0 6,-35-35 3,34 1 14,-34-1-18,35 35 12,-35-35-12,35 35 20,-35-35-27,35 35 1,-35-34 34,34 34-34,-34-35-1,35 0 43,-35 0-22,35 35-1,-35-34-12,0-1 3,35 35-10,-35-35 24,35 35 0,-35-35-9,0 1 2,34-1-12,-34 0 14,0 0-3,35 1 0,-35-1 0,35 35-3</inkml:trace>
    </iact:actionData>
  </iact:action>
  <iact:action type="add" startTime="32941">
    <iact:property name="dataType"/>
    <iact:actionData xml:id="d1">
      <inkml:trace xmlns:inkml="http://www.w3.org/2003/InkML" xml:id="stk1" contextRef="#ctx0" brushRef="#br0">10848 7301 0,'35'0'376,"0"0"-355,0 0-5,-1 0 1,1 0 6,0-35-7,0 35-9,-1 0 6,-34-35-3,35 0 6,0 35 6,0 0-13,-35-34-2,34 34 6,1-35 13,0 35 4,0 0-22,-35-35 0,35 0 12,-1 35 21,-34-35-27,35 35 17,0-34-2,0-1 2,-35 0-13,34 35 5,-34-35-1,35 35 9,0-34-14,0 34 2,-35-35-8,35 35 2,-35-35-4,34 35 38,1 0-10,-35-35-30,35 35 23,-35-34-15,35 34 48,-35-35-49,0 0 20,34 35 3,-34-35 9,0 1 0,35 34-32,-35-35 10,35 35-16,-35-35 16,0 0-11,0 0 26,35 1 284,-35-1-299,0 0-17,34 0 9,-34 1 6,0-1 9,35 0-23,0 35 5,-35-35-5,0 1 14,35-1 4,-35 0-13,0 0 42,0 1-31,35 34-11,-35-35-2,0 0 11,0 0 14,0 1 4,0-1-1,0 0-16,0 0 13,0 0-4,0 1-1,0-1-14,0 0 18,0 0-10,0 1 13,0-1-22,0 0 12,-35 35-5,35-35-13,0 1 5,-35 34 17,35-35-20,-35 35 6,35-35-10,-35 35 22,1 0-9,34-35-10,-35 35-7,0 0 6,0 0 13,1 0-8,34-34 1,-35 34-3,0 0 2,0 0-5,1-35 5,-1 35 1,0 0-2,0 0 4,0 0 4,1 0 14,-1 0-13,0 0-8,0 0 18,1 0-10,-1 0 6,0 0-19,0 0 20,35 35-24,-35-35 10,35 34-6,-34-34-4,-1 35 18,35 0-17,-35-35 10,35 35-13,-35-1 21,35 1-11,-34-35-4,34 35 2,-35 0-1,35-1 3,0 1 3,-35 0-5,35 0-4,0-1 2,0 1 4,0 0-7,0 0 18,-35-35-11,35 35-7,0-1 18,0 1-20,0 0 11,0 0 1,-34-35-11,34 34 4,0 1 10,0 0-12,-35 0 8,35-1 1,0 1-3,0 0 3,0 0-5,0-1 4,0 1-8,0 0 15,0 0-7,0-1 8,0 1-16,-35-35 8,35 35-9,0 0 9,0 0 6,0-1-7,0 1 2,0 0-4,0 0 12,0-1-3,0 1-14,-35 0 30,35 0 314,0-1-335,0 1-9,0 0 4,0 34 6,0-34-4,0 0 3,0 35-4,0-36 4,-35 36-4,35-35 5,0-1-10,0 1 5,0 0-5,0 0 8,0-1 1,0 1-5,0 0-3,0 0 15,0-1-8,0 1 8,0 0-11,0 0 11,0-1-1,0 1-2,0 0-11,0 0 13,0 0 0,0-1 0,0 1-9,0 0 17,0 0 8,0-1-8,0 1-15,0 0 7,0 0-7,0-1 6,0 1-9,35-35 372,-35 35-377,35 0 8,-35-1-3,35 1 4,0-35-9,-35 35 0,0 0 15,34-35-16,-34 34 7,0 1-6,35-35 9,-35 35 11,35-35-18,0 0 13,-35 35-6,34-35 13,-34 35-16,35-35-1,-35 34-2,35-34 24,0 35-24,-1-35 27,-34 35-30,35 0 30,0-1-7,0-34-16,0 35 23,-1-35-6,-34 35-3,35-35-21,0 0 15,0 0-15,-1 0 15,1 0 0,0 0 8,0 0-15,0 0 6,-1 0 1,1 0 0,0 0-15,0 0 23,-1 0 0,1 0-1,0 0-16,0 0 41,-1 0-9,1 0-7,0 0-9,0 0 29,-35-35-34,35 35 6,-35-35-7,0 1 6,34 34 8,-34-35-30,35 35 5,-35-35 13,0 0 9,35 35-25,-35-34-2,0-1 6,35 35 3,-35-35-12,0 0 11,0 0-6,34 35 12,-34-34-8,35 34-5,-35-35 22,35 35 5,-35-35-26,0 0-3,35 1 33,-35-1-5,34 0 37,1 0-50,-35 1 24,35 34-33,-35-35 36,35 35-36,-35-35 36,35 35-45,-35-35 37,34 35-27,-34-34 3,35 34 6,-35-35 62,35 35-57,-35-35 327,0 0-319,35 1-26,-35-1 26,34 35-4</inkml:trace>
    </iact:actionData>
  </iact:action>
  <iact:action type="add" startTime="43120">
    <iact:property name="dataType"/>
    <iact:actionData xml:id="d2">
      <inkml:trace xmlns:inkml="http://www.w3.org/2003/InkML" xml:id="stk2" contextRef="#ctx0" brushRef="#br0">16585 6710 0,'35'0'485,"0"0"-464,0 0 27,-1-35-25,1 0 0,0 35-18,0 0 13,-35-35-5,35 35-3,-1 0 3,-34-34 2,35 34-7,0 0 2,0 0 11,-35-35-14,34 35 11,-34-35-4,35 35 3,0 0-10,-35-35 9,35 35 0,0-35 14,-1 35 1,1-34-17,0-1 10,0 35 22,-1 0 0,-34-35-39,35 35 9,0 0 37,-35-35-1,35 35-42,-1 0 42,-34-34-35,35 34-4,0 0 51,-35-35-51,0 0 19,35 35-16,-35-35 15,35 35-11,-1 0 13,-34-34-25,0-1 39,35 35-41,-35-35 18,0 0 20,35 35-34,-35-34 28,0-1 14,35 35-45,-35-35 18,34 35-17,-34-35 15,0 1 8,35 34-18,-35-35 20,0 0-3,35 35 8,-35-35-31,0 0 40,0 1-3,0-1-19,0 0 37,0 0-16,0 1-8,0-1-15,0 0 8,0 0 344,0 1-327,0-1-41,0 0 15,0 0 2,0 1-2,0-1-14,0 0 15,-35 0 1,35 1 6,-35-1-1,35 0-14,-34 35-7,34-35 23,-35 35 1,35-35-19,-35 35 21,35-34-22,0-1 6,-35 35-11,1 0 7,-1 0 11,35-35-20,-35 35 5,0 0 13,0 0-15,1 0 12,-1 0 11,0 0-6,0 0-2,1 0 0,-1 0 21,0 0 5,0 0-29,35 35-12,0 0 32,-34-35-32,34 34 53,-35-34-52,35 35 29,-35-35-15,0 35 0,35 0-18,0 0 33,-35-35-21,35 34 7,0 1-1,-34-35-18,34 35 21,0 0-21,-35-35 21,35 34-19,0 1 7,-35-35-5,35 35 8,-35 0-11,1-1 15,34 1 4,0 0-2,-35-35-14,35 35 3,-35-1 19,0 1-5,35 0-6,0 0 5,-35-35-2,35 34-16,0 1 17,-34-35-10,34 35 2,0 0 7,0 0 16,0-1 321,0 1-346,0 0 1,0 0 2,0-1-1,0 1-3,0 0 4,0 0 0,0-1-3,0 1 7,0 0-6,-35-35 3,35 35 5,0-1-2,-35-34 4,35 35-20,0 0 13,0 0 20,0-1-2,0 1 13,0 0-36,0 0 43,0 0-20,0-1 349,0 1-369,0 0-3,0 0 10,0-1-13,0 1-3,0 0 7,0 0-4,0 34 4,0-34 2,0 0-2,0-1-5,0 1 5,0 0 3,0 0 6,0 0-18,0-1 36,0 1-18,0 0 0,0 0-7,0-1-3,0 1 9,0 0 2,0 0-8,35-35-7,-35 34-3,0 1 9,0 0 10,0 0-2,0-1-16,35-34 1,-35 35 15,0 0 0,0 0 0,34-1-10,-34 1 13,0 0-6,35-35-4,-35 35 1,35 0-9,-35-1 15,0 1 0,35 0-7,-35 0-11,0-1 20,0 1-11,35 0 0,-35 0-5,0-1 16,34 1-13,-34 0 6,0 0 358,0-1-355,0 1 4,35-35-20,0 35 6,-35 0-4,0-1 10,35-34-13,-35 35 11,34-35-7,-34 35 2,35-35 4,-35 35-7,35 0 3,0-1 10,-35 1-4,35-35-8,-1 35 7,1 0-5,0-35 4,-35 34-7,35-34 3,-1 0-3,-34 35 6,35-35-5,0 0 8,0 35-7,-1-35 5,-34 35-7,35-35 12,0 0 0,-35 34-9,35-34-3,0 0 8,-1 0-6,1 0 14,0 0-18,0 0 5,-1 0 11,1 0-11,0 0 3,0 0 12,-1 0-12,1 0-2,0 0 12,0 0 0,0 0-1,-1 0 7,1 0-14,0 0 18,0 0-2,-1 0 15,1 0-24,-35-34-7,0-1 9,35 35-10,0 0 33,-35-35-41,34 35 19,-34-35-11,35 35-7,0 0 19,-35-34-22,0-1 13,35 35-8,-35-35 11,35 35-12,-1 0 8,-34-35-6,35 1 10,-35-1-12,35 35 17,-35-35-17,0 0 22,35 35-24,-35-35 19,34 35-17,-34-34 5,0-1 2,35 35 1,-35-35 10,35 35 4,-35-35-16,0 1 26,35 34-27,-35-35-6,0 0 31,34 35-28,-34-35 29,0 1 13,0-1-35,0 0 13,0 0 16,0 1 13,0-1-33,0 0 426,0 0-359,0 1-42,0-1 5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23T12:01:56.39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19036">
    <iact:property name="dataType"/>
    <iact:actionData xml:id="d0">
      <inkml:trace xmlns:inkml="http://www.w3.org/2003/InkML" xml:id="stk0" contextRef="#ctx0" brushRef="#br0">9492 4450 0,'-35'0'321,"1"0"-281,-1 0 20,35-35 9,-35 35-61,35-35 23,-35 35 31,35-34-40,-34 34-15,34-35 33,-35 35-33,0 0 32,35-35-31,-35 0 15,0 35-8,35-34 7,-34 34 2,34-35-2,-35 35-13,0 0 13,0-35-13,35 0 14,-34 35-15,-1 0 6,35-34 9,-35 34-15,0 0 8,1 0 6,-1 0 2,0 0-2,35-35-14,-35 35-1,0 0 17,1 0-2,-1 0 17,0 0-15,0 0-2,1 0 10,-1 0-11,0 0 11,0 0-24,1 0 45,-1 0-15,35 35-22,-35-35 7,35 34-16,-35 1 9,35 0 6,-35 0 16,35-1 2,0 1-25,-34-35 1,34 35-9,0 0 15,0-1-6,-35 1 0,35 0-2,-35-35 1,35 35-7,0 0 16,0-1-16,-35-34 7,35 35-7,0 0 7,-34 0 9,34-1-18,0 1 18,-35 0-16,0 0 15,35-1-16,0 1 8,0 0 1,0 0 320,-35-1-319,35 1-3,-35 35 3,35-35-11,-34-1 3,34 1-1,0 0-1,0 0 1,-35 34 0,35-34 7,0 34-8,-35-69 1,35 70 0,0-35 0,-35-35-2,35 69 4,0-34 4,0 0-6,-34-1 0,34 1 7,0 0 0,0 35 0,-35-36 1,35 1-8,0 0 0,0 0-1,0 34 8,0-34 0,0 0-7,0-1 8,-35 1-9,35 0 2,0 0-3,0-1 3,0 1-2,0 0 0,0 0 2,0-1-2,0 1 1,0 0-1,0 0 1,-35 0 0,35-1 0,0 1-1,0 0 1,0 0 0,0-1 0,0 1-1,0 0 0,0 0 1,0-1 0,0 36-1,0-35 1,-34-1 0,34 1-1,0 0 2,-35 35-2,35-36 1,0 1 7,0 0-8,0 0 1,0-1 30,0 1 316,0 0-347,-35 0 9,35-1-9,0 36 1,-35-70 0,35 69-1,0 1 0,0-1 10,0 1-10,0-35 0,-35-35 1,35 69 0,0-34 0,0 0-1,0 0 1,0 34 0,0-34 7,0 34-7,-34-69-1,34 70 1,0-35 0,0 34 7,0-34 1,0 34-9,0-34 9,0 0-8,0 0-1,-35 0 1,35-1 7,-35 1-1,35 0-5,0 0 5,0-1 3,0 1-2,0 0-7,0 0 7,0-1-1,0 1 10,0 0-16,0 0 7,-35-1 1,35 1-9,0 0 15,0 0-5,0 0-2,0-1-7,0 1 7,-34 0 1,34 0-1,0-1-7,0 1 30,0 0-23,0 0 54,0-1-30</inkml:trace>
    </iact:actionData>
  </iact:action>
  <iact:action type="add" startTime="24016">
    <iact:property name="dataType"/>
    <iact:actionData xml:id="d1">
      <inkml:trace xmlns:inkml="http://www.w3.org/2003/InkML" xml:id="stk1" contextRef="#ctx0" brushRef="#br0">6467 6327 0,'35'0'160,"34"0"-145,-34 0 1,0 0-8,0 0 0,0 0 6,-1 0-5,1 0 7,0 0-9,0 0 1,34 0 6,-34-35 1,0 35-6,34 0 7,-34 0-1,0 0-8,0 0 9,-1 0-1,1 0 0,0 0-7,0 0 7,-1 0 1,1 0-1,0 0-7,0 0 6,-1 0 1,1 0 2,0 0-9,0 0 6,34 0 3,-34 0-2,0 0 0,0 0-7,-1 0-1,1 0 1,0 0 6,0 0-5,-1 0-1,1 0 7,0 0-1,0 0-5,0 0 6,-1 0 0,1 0 1,0 0-9,0 0 9,-1 0-8,1 0 7,0 0-7,0 0 6,0 0 2,-1 0-8,1 0 0,0 0 14,0 0-13,-1 0 5,1 0 10,0 0-1,0 0 0,-1 0-7,1 0 6,0 0 4,0 0-6,0 0-5,-1 0 16,1 0-1,0 0-6,0 0-16,-1 0 15,1 0 0,0 0 29</inkml:trace>
    </iact:actionData>
  </iact:action>
  <iact:action type="add" startTime="26863">
    <iact:property name="dataType"/>
    <iact:actionData xml:id="d2">
      <inkml:trace xmlns:inkml="http://www.w3.org/2003/InkML" xml:id="stk2" contextRef="#ctx0" brushRef="#br0">13630 4311 0,'-35'0'138,"35"-35"-115,0 0 7,-35 35-21,35-34 4,-34 34 3,34-35-8,-35 0 0,0 0 16,0 35-2,35-34-15,-35 34 1,1-35 1,34 0 13,-35 35-14,0 0 15,35-35-16,-35 35 9,1 0-8,34-34 7,-35 34-7,0 0 6,35-35-5,-35 35-2,1-35 0,-1 35 16,0 0 1,35-35-16,-35 35 7,0 0-7,1 0 14,-1 0 1,0 0 1,0 0-16,1 0 21,-1 0-5,0 0-8,0 0-9,1 0 15,34 35-13,-35-35-1,35 35-1,-35-35 9,35 35-1,-35-35-8,0 34 9,35 1-1,-34-35-7,34 35 0,-35 0 6,35-1 2,-35-34-8,35 35 0,-35 0-1,35 0 9,0-1-2,-34 1-5,34 0-1,0 0 7,0-1-9,-35 1 3,35 0 6,-35-35 1,35 35-9,0 0 9,0-1-9,0 1 8,-35-35 1,35 35-8,0 0 7,0-1-7,-34 1 14,34 0-4,0 0-6,0-1 4,0 1 7,-35-35-7,35 35 291,0 0-276,0-1-23,0 1-1,0 35 9,0-35-9,0 34 9,0-34-8,0 0-1,0-1 1,-35-34-1,35 70 1,0-35 0,0-1-1,0 1 1,0 0 0,0 34 7,0-34 0,0 0 0,0 0-7,0-1 0,0 1 7,0 35 1,0-35-1,0 34 1,0-34-1,0 0-8,0 34 8,0-34 1,0 34 0,-35-69-9,35 35 1,0 0 8,0 0-9,0-1-1,0 1 11,0 0-9,0 0-1,0-1 1,0 36 7,-35-35 1,35 34-9,-34-34 7,34 0-4,0 0-3,0-1 0,0 1 0,0 0 2,0 0 5,0-1 2,0 1 322,0 0-330,0 0 6,0-1-5,0 36-1,0-35-1,0 34 1,0 1-1,0-35 0,0-1 2,0 36-1,-35-1-1,35-34 0,0 0 2,0 0-2,0-1 1,0 36-1,0-35 9,-35 34-8,35-34 8,0 35-10,0-36 2,0 1 0,-35 35 0,35-36 7,0 36-7,0-35 8,0 34-9,0-34 1,0 0-1,0-1 1,0 1 6,0 0-5,0 0-1,0-1 7,-34-34-7,34 35-1,0 0 1,0 0 8,-35-35-9,35 69 1,0-34 7,0 0-7,0 34 6,0 1 2,0-35-1,0-1 0,0 1-6,0 0-2,0 0 9,0-1-1,0 1 0,0 0-7,0 0 8,0 0 6,0-1 2,0 1-17,0 0 15,0 0 25,0-1-1,0 1-7,0 0 30,0 0 106</inkml:trace>
    </iact:actionData>
  </iact:action>
  <iact:action type="add" startTime="31328">
    <iact:property name="dataType"/>
    <iact:actionData xml:id="d3">
      <inkml:trace xmlns:inkml="http://www.w3.org/2003/InkML" xml:id="stk3" contextRef="#ctx0" brushRef="#br0">11196 6501 0,'35'0'161,"-1"0"-154,1 0 10,0 0-10,0 0 0,0 0 1,-1 0 8,1 0-10,0 0 11,0 0-10,-1 0 0,1 0 2,0 0 6,0 0-7,0 0 0,-1 0 7,1 0 0,0 0-7,0 0 7,-1 0-7,36 0 15,-35 0-7,-1 0-9,1 0 15,0 0 2,0 0-9,0 0-7,-1 0 7,1 0 1,0 0-1,0 0-7,-1 0 7,1 0 7,0 0-5,0 0-10,-1 0 7,1 0 3,0 0-3,0 0-5,0 0 6,-1 0 9,1 0-2,0 0 1,0 0 8,-1 0 7,1 0 15,0 0-30,0 0 170,-1 0-32</inkml:trace>
    </iact:actionData>
  </iact:action>
  <iact:action type="add" startTime="35871">
    <iact:property name="dataType"/>
    <iact:actionData xml:id="d4">
      <inkml:trace xmlns:inkml="http://www.w3.org/2003/InkML" xml:id="stk4" contextRef="#ctx0" brushRef="#br0">20410 4485 0,'0'-35'260,"0"0"-237,0 0 0,0 1-7,0-1-2,-35 35-5,35-35 5,0 0 3,-34 1 6,34-1 0,-35 35-16,35-35 9,-35 0-9,35 1 16,-35 34-15,35-35 6,-34 35-6,-1 0 1,35-35-2,0 0 1,-35 35 0,0-34 7,-34-1 8,34 35-7,35-35-9,-70 0 0,36 1 16,-1 34-15,0 0 7,0-35 1,-34 0-2,34 35 3,0 0-2,0-35-1,1 35-5,-1 0 6,0 0 0,0 0 1,1 0-8,-1 0 7,0 0 1,0 0 7,1 0-17,-1 0 19,0 0-10,0 0 0,0 35-7,35 0-1,-34-35 0,-1 35 8,0-1 2,0 1-2,1 0-7,34 0 0,-35-35-1,35 69 0,-35-34 2,0 0-2,0-1 1,35 1-2,-34 0 3,34 0 5,0-1-5,-35 1-1,35 0 8,0 0-9,0-1 0,-35 1 1,35 0-1,0 0 2,-35 34-2,35 1 1,0-35-2,0-1 4,0 36-4,0-35 3,0-1-2,0 36 1,0-35 8,0 34-9,-34-69 1,34 35-2,0 35 3,0-1-1,0-34-1,-35 34 0,35 1 2,0-1-1,0-34-1,0 35 1,0-36-1,0 36 1,0-35 0,0-1-1,0 36 1,0 0 0,0-36-1,0 1 2,0 0-2,0 34 0,0-34 1,0 0 0,0 34-1,0-34 9,0 0-9,0 0 24,0-1 284,0 1-300,0 0 0,0 0-7,0-1 7,0 1-7,0 0 0,0 0-1,0 34 1,0-34 0,0 0 0,0 0-1,0-1 1,0 1 0,0 0-2,0 0 3,0-1-2,0 36 1,0-35 0,0-1 0,0 1-1,0 0 1,0 0 0,0 0-2,0-1 3,0 1-2,0 0 1,0 0 0,0-1 0,0 1-2,0 0 3,0 0-1,0-1 7,0 1-7,0 0-1,0 0 1,0-1 0,0 1-1,0 0 0,0 0 9,0-1-8,0 1-1,0 0 1,0 35 8,0-36-2,0 1-5,0 0-3,0 0 3,0-1-1,0 1-2,0 0 10,0 0-8,0-1 0,0 1 0,0 0 6,0 0-5,0-1-1,0 1 7,0 0-7,0 0-1,0-1 1,0 1 7,0 35 1,0-35-2,0-1-6,0 1 7,0 0 0,0 0-7,0-1 16,0 1-9,0 0-7,0 0 7,0-1-8,0 1 361,0 0-336,0 34-9,0-34-8,0 0 2,0 0-11,0 0 9,0-1 1,0 36-1,0-35 1,0-1-1,0 1 1,0 0-9,0 0 1,0-1 7,0 1 0,0 0-7,0 0-1,0-1 9,0 1-8,0 0 8,0 0 28,0-1-20,0 1-17,0 0 17,0 0-10</inkml:trace>
    </iact:actionData>
  </iact:action>
  <iact:action type="add" startTime="40466">
    <iact:property name="dataType"/>
    <iact:actionData xml:id="d5">
      <inkml:trace xmlns:inkml="http://www.w3.org/2003/InkML" xml:id="stk5" contextRef="#ctx0" brushRef="#br0">17177 6953 0,'34'0'69,"1"0"-54,0 0-8,-35-35 2,69 35-1,-34 0 7,0 0-7,0-35 0,-1 35 7,36 0-7,-35 0 7,0 0-7,-1 0-1,36 0 1,-35 0 0,34 0 7,1 0-7,-1 0-1,-34 0 1,0 0 0,34 0 0,1 0-1,-1 0 1,-34 0-1,0 0 0,34 0 2,-34 0-2,0-34 1,0 34 0,0 0-1,-1 0 1,1 0 0,0 0 0,0 0 0,34 0-2,-34 0 2,34-35 0,-34 35 0,35 0-1,-35 0 1,34 0 0,-34 0-1,0 0 1,-1 0 0,1 0 0,35 0 7,-35 0-9,34 0 11,-34 0-2,0 0-7,-1 0-2,1 0 2,0 0 1,0 0-1,-1 0 6,1 0-5,0 0-2,0 0 9,0 0-1,-1 0 0,1 0-7,0 0 16,0 0 5,-1 0-6,1 0-7,0 0 7,0 0 0,-1 0 7,1 0-21,0 0 28,0 0 94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23T12:01:56.39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24900">
    <iact:property name="dataType"/>
    <iact:actionData xml:id="d0">
      <inkml:trace xmlns:inkml="http://www.w3.org/2003/InkML" xml:id="stk0" contextRef="#ctx0" brushRef="#br0">13560 3963 0,'0'-34'244,"-34"34"-235,34-35 30,-35 0 5,35 0-19,0 1-10,0-1 14,-35 35-13,35-35 0,0 0 21,0 0-20,0 1 29,-35 34-23,35-35 0,-35 35 7,35-35-6,0 0-2,-34 35-6,34-34 15,-35 34 7,35-35-30,-35 0 45,35 0-29,-35 35 321,35-34-337,-34 34-2,-1 0 18,35-35-8,-35 35-9,0 0 16,1-35-7,34 0 13,-35 1-5,0-1 21,0 35-13,35-35-17,-35 35-7,1 0 15,-1-35 1,0 1-1,0 34-8,1 0 23,-1 0 0,35-35-7,-35 35-16,0 0 9,1 0 36,-1 0 2,0 0-2,0 0-28,0 0 83,1 0-31,-1 0-7,0 0-46,0 0 445,1 0-445,-1 0-1,0 0 0,35 35-21,-35-35-1,1 34 15,-1-34 7,35 35-7,-35-35 8,0 0-16,35 35-6,-35-35 28,35 35-21,0-1 6,-34-34-6,34 35 15,-35-35-9,35 35-6,-35-35-1,35 35 8,-35-35-7,35 34 7,0 1-1,-34-35-13,34 35 29,-35-35-8,35 35-13,-35-35-11,35 34 32,0 1-22,-35-35-8,35 35 15,0 0 291,-34-35-283,34 34-16,0 1-7,0 0 16,-35-35-17,35 35-1,-35 0 11,35-1-9,0 1 7,0 0 0,-35-35-7,35 35 0,0-1-1,0 1 9,0 0-1,-35-35 0,35 35-7,0-1 0,0 1 14,0 0 2,0 0-9,0-1 1,0 1-2,0 0 10,0 0 7,0-1-9,0 1 1,0 0 7,0 0 1,0 0-23,0-1 23,0 1 0,35-35-7,-35 35-10,0 0 2,35-35-8,0 34 7,0-34 8,-35 35-15,34-35-2,1 35 19,0 0-3,0-35 1,-1 34 0,1-34 23,-35 35-39,35-35 2,0 0 14,-35 35-8,34-35 0,-34 35-7,35-35 7,0 0 1,-35 34-1,35-34-7,0 0 14,-1 35-6,1-35-2,0 0 11,0 0-10,-35 35-8,34-35 9,1 0 7,0 0-15,0 35 14,-1-35 9,-34 35-23,35-35 8,0 0-2,0 0 10,-35 34-17,35-34 23,-35 35-6,34-35 283,1 0-299,0 0 16,0 0-10,-1 35 8,1-35-13,-35 35 6,35-35 7,0 0 2,-35 34-16,34-34 14,1 35 2,0-35 14,-35 35-31,0 0 9,35-35 15,-35 34-16,35-34 22,-35 35-28,34-35 13,-34 35 2,0 0-2,35-35-13,-35 34 28,35-34-5,-35 35-17,35 0 32,-35 0-24,34-35-17,-34 34 34,35-34-25,-35 35 0,0 35 8,35-70-8,-35 35-7,0-1 16,0 1-2,0 0-7,35-35 1,-35 35 7,0-1-1,0 1 10,0 0-24,0 0 15,0-1-8,0 1 7,0 0-13,0 0 6,0-1 0,0 1 8,0 0-16,0 0 16,0-1 299,0 1-306,0 0-8,0 0 16,0 0-9,0-1 0,0 1 1,0 0-9,0 0 8,0-1-7,0 1 0,0 0 14,0 0-6,0-1 7,0 1-7,0 0 14,0 0 1,0-1-9,0 1-6,0 0 23,0 0-16,0 0-1,0-1 2,-35-34-17,35 35 1,-35 0 6,0-35 9,1 35-13,-1-35 19,35 34-14,-35 1 10,0-35-2,1 0-15,34 35 6,-35-35-6,0 0 23,35 35-23,-35-35-1,0 0 9,1 34 6,-1 1-6,0-35-9,0 0 16,35 35-7,-34-35 0,-1 0 6,0 0-14,0 0 14,35 35-6,-34-35-10,-1 0 11,0 0-9,35 34-1,-35-34 9,0 0-1,1 0 7,-1 0-7,0 0-7,0 0 9,1 0-3,34 35 2,-35-35-8,0 0 0,0 0 15,1 0-1,-1 0 1,0 0-7,0 0-1,0 0 8,1 0-7,-1 0-9,0 0 9,0 0 7,1 0-9,-1 0 2,0 0 8,0 0-9,1 0 8,-1 0-8,0 0 9,0 0 5,0 0 26,1 0-32,34-35 15,-35 35-23,35-34 1,-35 34 22,35-35-7,-35 35-23,1 0 21,34-35-20,-35 35 28,35-35-20,-35 1 12,0-1 19,0 35-18,35-35-24,0 0 42,-34 35-42,34-34 11,-35-1 27,0 0 3,0 35-24,35-35 0,0 1 1,-34 34-10,34-35 11,-35 35-11,35-35 16,-35 35 2,35-35-24,-35 0 15,35 1 6,-34 34-4,34-35-18,0 0 30,-35 35-28,35-35-1,0 1 23,-35-1-9,0 35 10,35-35-25,0 0 8,0 1 30,-35 34-13,35-35-18,0 0 56,0 0-39,0 1 123,-34 34-125</inkml:trace>
    </iact:actionData>
  </iact:action>
  <iact:action type="add" startTime="39480">
    <iact:property name="dataType"/>
    <iact:actionData xml:id="d1">
      <inkml:trace xmlns:inkml="http://www.w3.org/2003/InkML" xml:id="stk1" contextRef="#ctx0" brushRef="#br0">19054 4033 0,'35'0'238,"-35"-35"-232,0 0 11,0 1 5,0-1 1,0 0-14,0 0 13,0 1 9,0-1-15,0 0-1,0 0 8,0 0-9,-35 35-5,35-34 5,-35-1-5,35 0 14,-34 0-8,-1 1 8,0 34 261,0 0-276,0 0 14,1 0-6,34-35-1,-35 35-8,0 0 17,0 0-16,35-35 0,-34 35 7,-1 0 8,35-35-16,-35 35 17,0-34-9,1 34 16,-1 0-16,35-35 1,-35 35-1,0 0 0,35-35 1,-35 35-1,1 0 31,-1 0-23,0 0-8,0 0 9,1 0-1,-1 0 7,0 0-22,0 0 22,35 35 308,-34-35-315,34 35-15,-35-35-1,0 0 1,35 34 0,-35-34 0,35 35-1,-35-35 1,1 0 7,-1 35-7,35 0 6,-35-35-5,0 34 6,1-34 1,34 35-9,-35-35 0,0 0 8,35 35 9,-35-35-9,35 35-7,-34-35 22,34 34-21,-35 1 21,0-35 1,35 35-23,0 0 7,0 0 8,-35-35-14,35 34 5,0 1 9,0 0-8,-35-35-7,35 35 15,-34-1 8,34 1 291,0 0-314,0 0 15,-35-35-7,35 34-9,0 1 7,0 0-5,0 0 13,-35-1 25,35 1-9,0 0-30,0 0 37,0-1-7,0 1 2,0 0-33,0 0 23,0 0 2,35-35-17,0 34-7,-35 1 7,34-35-7,1 35 7,0 0 1,0-35-9,0 34 9,-35 1-10,34-35 3,1 35 7,0-35-1,0 35-7,-1-1 7,1 1 267,0 0-243,0-35-30,-1 35 6,-34-1 1,70 1-9,-35-35 8,-35 35-8,35-35 2,-1 35-2,1 0 9,-35-1-8,35-34-1,0 35 1,-1-35-1,-34 35 2,35-35 4,-35 35-4,35-1-2,-35 1 9,69-35-9,-69 35 9,35-35-9,-35 35 2,35-35-2,0 34 1,0-34 15,-35 35 315,0 0-324,34 0 2,-34-1-7,0 1-4,35 35 12,0-70-10,-35 34 1,0 1 0,0 0 0,35-35-1,-35 35 1,0 0 0,34-1-1,-34 1 9,0 0-9,35-35 1,-35 35 7,35-1-7,-35 1 23,0 0 314,0 0-323,0-1-5,35-34-10,-35 35 1,0 0 7,0 0-7,0-1-1,0 1 9,0 0-2,0 0 18,0-1-18,0 1 32,34-35-14,-34 35-25,0 0 40,0 0-17,0-1 15,0 1-5,0 0-17,0 0 268,0-1-252,0 1-8,0 0-17,0 0-6,0-1 7,0 1 1,0 0 6,0 0-14,0-1 8,0 1 6,0 35-5,0-35 6,0-1 21,0 1-34,0 0 20,-34-35-15,34 35-7,0-1 23,-35-34-24,35 35 1,-35-35 14,35 35-14,-35-35 7,35 35-6,-34-35 6,34 34-7,-35 1 7,0-35-7,0 0 7,35 35-7,-34-35 7,34 35-7,-35-35 0,0 0-1,35 34 1,-35-34-2,0 35 11,1-35-2,-1 0 1,0 0-10,0 0 10,1 0 0,-1 0-1,0 0-8,0 0 16,1 0-7,-1 0 8,0 0-17,0 0 17,0 0-2,1 0 1,-1 0-15,0 0 15,0 0 15,1 0-14,-1 0-11,0 0 27,0 0-9,1 0-1,-1 0-14,0 0 6,35-35 2,-35 35-18,0 0 19,1 0-18,34-34 24,-35 34-23,0 0 29,35-35-30,-35 35 33,35-35-32,0 0 22,-34 35-15,-1 0 16,35-34-15,-35 34 22,35-35-30,-35 35 30,35-35-30,-34 0 7,-1 35 7,35-34-13,0-1 5,-35 35-5,0-35 14,35 0-15,-35 35 22,35-34-22,-34 34 7,34-35 15,-35 35-14,35-35 15,-35 0-9,0 0 24,1 35-8,-1 0 9,35-34-31,-35 34 53,35-35-47,-35 35 40,0 0 0,35-35-54,0 0 53</inkml:trace>
    </iact:actionData>
  </iact:action>
  <iact:action type="add" startTime="50062">
    <iact:property name="dataType"/>
    <iact:actionData xml:id="d2">
      <inkml:trace xmlns:inkml="http://www.w3.org/2003/InkML" xml:id="stk2" contextRef="#ctx0" brushRef="#br0">23992 3407 0,'-35'0'1004,"0"0"-980,35-35-16,-35 35-2,35-34 11,-35 34-2,35-35 7,-34 35-6,34-35 8,-35 35-9,0-35 8,35 1-8,-35 34 8,35-35-15,-34 35 15,-1 0 321,35-35-336,-35 35 7,0 0-6,1-35 14,-1 1-15,0 34-1,0 0 8,0-35-7,1 35 0,-1-35 15,0 35 276,0 0-276,1 0-9,-1 0-6,0 0 9,0 0-3,1 0 9,-1 0-14,0 0 6,0 0-1,0 0 3,1 0-2,-1 0 0,0 0 9,0 0-9,1 0 0,-1 0 369,0 0-354,0 0 9,1 0-23,-1 0 14,0 0-7,0 0 0,0 35-15,1-35 22,34 35-23,-35-1 8,0-34 2,35 35-10,-35-35 1,35 35 8,-34-35-9,34 35 1,-35-35 29,35 34-28,0 1 20,-35-35-4,35 35-2,-35-35 7,35 35 277,0-1-270,0 1-28,0 0 5,-35 0 3,35-1-1,0 1-9,-34 0 8,34 0 0,0-1-7,0 1 0,-35 35 7,35-35 1,-35-35-10,35 34 3,0 1 7,0 0-1,0 0-8,0-1 1,0 1 7,0 0-8,0 0 9,0-1 0,0 1-10,0 0 4,0 0 27,0-1 255,0 1-277,35-35 1,-35 35-8,35-35-1,-35 35 0,34-1 9,-34 1-8,0 0 7,35-35-7,0 35 7,0 0 8,-35-1-1,35 1-14,-1-35 8,1 35-8,0-35-2,0 35 11,-1-1-9,1-34-1,-35 35 1,35-35-1,0 0 0,0 0 2,-35 35-3,34-35 3,36 0 5,-70 35-6,35-35 1,-35 34-3,34-34 326,1 0-310,-35 35-7,35-35 1,-35 35 0,35-35-8,-1 35 7,1-1 1,0-34-9,-35 35-1,35-35 3,0 35 13,-1-35-6,1 35 0,-35 0-8,35-35 7,-35 34 0,35-34-7,-1 0 6,-34 35-5,35 0 312,-35 0-306,0-1 2,35-34-10,-35 35 1,35-35 0,-35 70 7,34-70-7,-34 34 0,35-34-1,-35 35 0,0 0 1,35-35-1,-35 35 2,35-1 6,-35 1-7,0 0-1,35 0 9,-1 34 0,-34-34-1,0 0-1,35-35-5,-35 35-2,0-1 1,0 1 7,35-35-7,-35 35 0,0 34 22,0-34 284,0 0-282,0 0-18,0-1-4,0 1 3,0 0 3,0 0-8,0-1 7,0 1 0,0 35 9,0-36-2,0 1-6,0 0-2,0 0 3,0 0-9,0-1 6,0 1 10,0 0-2,0 0-6,0-1 383,0 1-376,0 0-7,0 0-1,0-1 0,0 1 1,0 0-9,0 0 17,0-1-11,0 1 12,0 0-2,0 0-8,0 0 7,0-1 10,-35 1 6,35 0-15,0 0 8,0-1 6,-35-34-28,35 35 22,0 0-8,-34-35-16,-1 35 24,35-1 15,-35-34-38,35 35 22,-35-35-23,35 35 2,-35 0 13,1-35-13,34 34 5,-35-34-6,0 35 23,35 0-9,-35-35 10,1 0-1,34 35-16,-35-35 22,35 34 24,-35-34-44,0 35 21,1-35-15,34 35-15,-35-35 7,0 0 9,0 0-9,0 0-1,35 35-5,-34-35-3,-1 0 3,0 0 14,0 0-15,1 0 7,-1 0 0,0 35 0,0-35-6,1 0 6,-1 0 7,0 0 1,0 0-13,0 0 12,1 0-8,-1 0 2,0 0 0,0 0-1,1 0 1,-1 0-1,0 0-1,0 0 1,0 0 17,1 0-18,-1 0 3,0 0 13,0 0 17,1 0-10,-1 0-13,0 0 28,0 0-13,1 0-1,-1 0-14,35-35 0,-35 35-9,0-35 23,35 0-16,-35 35 1,1 0-7,34-35-9,-35 35 25,35-34-9,-35 34-1,35-35 2,0 0 0,-35 35-9,35-35 7,-34 35 9,34-34-24,-35 34 17,35-35 14,-35 35-22,35-35-1,0 0 37,-35 35-19,35-34 5,0-1 77,-34 0-77,34 0 31,-35 35-54,35-34 31,0-1-1,0 0-13,0 0 53,0 1 13,0-1-44,0 0-31,0 0 69,0 0 88,0 1 33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5DF44-1A3C-4C5A-907F-E03782FE5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384CA-9DA3-4283-A3B6-AEA0AC3D8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9E0FA-2C4E-4D66-A4C5-B099A249F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B99BC-70FD-47AA-BC9D-60BBB6D6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B9C10-3780-4975-BA0E-F8E3082B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1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DC00-6BBA-45AD-8DC1-4A47D2E1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735B3-BF1E-4E19-A8BF-D7DC86F3B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E47B9-4BA1-4F60-861E-BDD18CB37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37A67-ABF8-4627-9D12-72429AAF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321D4-ACBA-48EF-BF37-A8F9DDB1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32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07DE3D-CB64-48C7-87FA-3034818C0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7B3CD2-4CCC-4605-98CF-8857161C2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D8233-401F-420A-8A2D-0D62786A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D4A62-2D77-4E21-B70A-FC7FE2B0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9A477-AF2D-4B7F-921E-9E81706E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07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D54B4-2F47-410D-BE75-E87E581D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D716F-488F-4ABF-B21D-0EACA6153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7D052-1591-4C89-A6C0-4FF19CF2C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5E9A9-2A58-4F4F-8919-A0E9641B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B118D-C7DD-46C1-9F5E-CD94085B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83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C347-F879-4B45-A318-BA0B6AFE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6D5EE-1995-40A9-AB6D-9B7783EB3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CC971-368B-4112-998F-50CD45ACD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FF6B4-60A7-472E-8690-33C0E55B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B571F-37BB-4443-B1FB-81FE2212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3C1D-6DAC-4C48-BA9C-B36E89802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06633-9251-49C3-97A2-43795EC4B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126C7-E805-4BC9-B03F-7B2D11DEF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9AC29-B453-490B-9ACF-F8773619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CA6A5-A752-48A6-8331-54EDFDF2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6C6CD-C0FC-44B2-8DFF-0B8DC889F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52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D733B-FF69-4FB7-8B80-3D6483AA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E95D3-019A-4758-A13B-2365B9E3F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1586F-24C7-4154-B22D-1F35378F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5A32F8-2A72-4EB0-80F4-550ED46FC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97CE1-7574-4DF7-A6E5-B07180B90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9CD9-A57C-4E2C-B1C5-DEA35FF8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24BCBE-8605-4FDA-9165-F3AB2606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F8FE3F-3BAF-4A51-95CA-2DE6B1CA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99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90CD-08FE-4A72-B0AD-F5675367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FD5F6D-FF88-4AA8-8E95-8E888FC46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709E1-ABE6-459B-AFFC-3838E8AC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A94DD-845C-49B4-AD99-8BB26CB2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23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7F30-2D22-4FC6-800D-083D199EE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D72E3-7D79-4AE2-A992-DBFD86EA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EA1F6-6EC4-4D8C-8CA7-969F7EBD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7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5D4FE-2108-4A1A-9B1F-BD442B29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2785-27C1-4099-AA48-4D364890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29B91-1835-48DB-9E7A-B9619756A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0DB45-7BF1-4320-BD36-0898EEF1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6D255-D5FA-48DE-8BEB-A6E951BDA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2986-9951-4F51-B9D4-3E8D2022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76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7A90-3D60-42A8-B6B5-93B48C85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85E197-436E-4105-8685-5F567FEFEA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5A8C8-74DC-4E2C-82F9-25274115A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BFA22-C08E-43A1-9105-806921D2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06AC6-EA4C-4FC4-8DB8-E239C6AF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96232-AB36-4B8E-AADC-935613ED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47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2CFFCB-8394-40C4-9FC1-3E903197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8EBFF-6CF7-4736-9D33-FDF1DF2F8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3E96A-EED8-4D40-8FE3-0C9CC162A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06453-B618-48D9-971E-A2D4C23DF9EC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4AD17-98E2-4E2D-8DD4-9EBF7D827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C6B1C-1632-4741-9217-327954D27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16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microsoft.com/office/2011/relationships/inkAction" Target="../ink/inkAction1.xml"/><Relationship Id="rId4" Type="http://schemas.openxmlformats.org/officeDocument/2006/relationships/image" Target="../media/image2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microsoft.com/office/2011/relationships/inkAction" Target="../ink/inkAction2.xml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microsoft.com/office/2011/relationships/inkAction" Target="../ink/inkAction3.xml"/><Relationship Id="rId4" Type="http://schemas.openxmlformats.org/officeDocument/2006/relationships/image" Target="../media/image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26DD3C-B9AC-44F3-87E1-89EA29AD03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3" y="227514"/>
            <a:ext cx="2117188" cy="17117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1BB8D4-7736-40C5-AA68-7310DB1E2233}"/>
              </a:ext>
            </a:extLst>
          </p:cNvPr>
          <p:cNvSpPr txBox="1"/>
          <p:nvPr/>
        </p:nvSpPr>
        <p:spPr>
          <a:xfrm>
            <a:off x="3108960" y="1951158"/>
            <a:ext cx="6499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Owls class home learning </a:t>
            </a:r>
          </a:p>
          <a:p>
            <a:pPr algn="ctr"/>
            <a:r>
              <a:rPr lang="en-GB" sz="4000" dirty="0"/>
              <a:t>Monday 25</a:t>
            </a:r>
            <a:r>
              <a:rPr lang="en-GB" sz="4000" baseline="30000" dirty="0"/>
              <a:t>th</a:t>
            </a:r>
            <a:r>
              <a:rPr lang="en-GB" sz="4000" dirty="0"/>
              <a:t> January</a:t>
            </a:r>
          </a:p>
          <a:p>
            <a:pPr algn="ctr"/>
            <a:r>
              <a:rPr lang="en-GB" sz="4000" dirty="0"/>
              <a:t>Handwriting</a:t>
            </a:r>
          </a:p>
        </p:txBody>
      </p:sp>
    </p:spTree>
    <p:extLst>
      <p:ext uri="{BB962C8B-B14F-4D97-AF65-F5344CB8AC3E}">
        <p14:creationId xmlns:p14="http://schemas.microsoft.com/office/powerpoint/2010/main" val="176635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D31AD7-0CF4-488E-A0CD-49778EFC8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490" y="298627"/>
            <a:ext cx="4858428" cy="2391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65E90C-CAD5-48DE-A1D8-B01E8A83A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3" y="3120261"/>
            <a:ext cx="5449060" cy="30293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DE3C6F-98AD-4AE0-9248-05877432AA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806" y="2961235"/>
            <a:ext cx="3267550" cy="3075342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8BA4AF-1E2D-42B0-85B1-063E0861E4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2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7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EA8EB1-E631-4B55-9E2B-9E03B1BBD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29" y="987740"/>
            <a:ext cx="9108310" cy="44827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BCFDDB6-0B81-4AA8-8640-FAF3271DCB19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240640" y="1752120"/>
              <a:ext cx="4543920" cy="1464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BCFDDB6-0B81-4AA8-8640-FAF3271DCB1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31280" y="1742760"/>
                <a:ext cx="4562640" cy="14832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2650DE8-3152-43F1-9B69-68D51968A5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4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907"/>
    </mc:Choice>
    <mc:Fallback>
      <p:transition spd="slow" advTm="56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AE45AB-0546-43E2-B9D5-9CC023B52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52" y="781901"/>
            <a:ext cx="9522896" cy="52941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8406A25-76F6-4B1F-9AFA-44558C56FC86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328120" y="1326600"/>
              <a:ext cx="5019840" cy="2240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8406A25-76F6-4B1F-9AFA-44558C56FC8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18760" y="1317240"/>
                <a:ext cx="5038560" cy="22593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6A1AE1D-46F9-4483-A3F6-9FA0DCDB96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8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846"/>
    </mc:Choice>
    <mc:Fallback>
      <p:transition spd="slow" advTm="45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0AA22F-A4BA-4AE6-960C-2CCB80023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79" y="398149"/>
            <a:ext cx="6440556" cy="60617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2B54DD-269F-4D68-B9A4-708797E6ADFB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880440" y="1076400"/>
              <a:ext cx="4757040" cy="1765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2B54DD-269F-4D68-B9A4-708797E6ADF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71080" y="1067040"/>
                <a:ext cx="4775760" cy="17838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FD7C100-686F-47CF-A2A3-5D6D0688CE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4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925"/>
    </mc:Choice>
    <mc:Fallback>
      <p:transition spd="slow" advTm="64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</Words>
  <Application>Microsoft Office PowerPoint</Application>
  <PresentationFormat>Widescreen</PresentationFormat>
  <Paragraphs>3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O'Marah</dc:creator>
  <cp:lastModifiedBy>Geraldine O'Marah</cp:lastModifiedBy>
  <cp:revision>10</cp:revision>
  <dcterms:created xsi:type="dcterms:W3CDTF">2021-01-08T11:55:18Z</dcterms:created>
  <dcterms:modified xsi:type="dcterms:W3CDTF">2021-01-23T12:13:53Z</dcterms:modified>
</cp:coreProperties>
</file>