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D5D8-FB67-42CF-92F5-D0F4454D0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98033-A1F1-4FA2-BA69-F49C4094F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128FA-C2AC-4CB4-B281-410A5BB5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999-A9C3-4882-99FE-FBB553C84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5862C-48D4-43DD-AAC6-D1B9070A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3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37FF-908C-4354-B034-7986EB98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D476B-FE5E-416E-8A5D-2FAC0B8F3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6BC20-BC23-46F9-9430-EFADF918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EBB6C-BB09-4D85-8123-384E8F96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19DAA-0F7D-4D08-820D-21AB7ACC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2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4574EC-4FEC-4035-8D41-637569AD1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990B9-198C-4CB7-9FD8-E3E855077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3DF4-4B5A-46A7-9258-3465F1B66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D5928-FAA6-49A2-AF34-CB7AC342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B10BB-2A38-4A92-9BB7-573F0B33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25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E45E-F8A6-4FE1-9965-7BC3E8B0E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3F5EE-1750-425B-AEA2-3BEBC518A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E93C1-3AD2-49C9-9BD0-B4FCEDD80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8568C-7FD7-4CC4-842D-6A9CF81CF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FD102-79FD-4096-82B8-E0FBBAE9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82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7A2A6-DA7A-4D80-9774-4C6F2246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67761-6670-4481-8A77-E27F9E17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0F66B-AB12-4975-BA16-C81FFCFD2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66268-8C97-42BE-8A9E-FD56C0CA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56C4A-108E-4A3E-851A-B7F367115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18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4409-FCAA-449C-AC78-76F2CB20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1FBA1-FD6B-42E5-8399-28208B2FE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8506D-25EC-4876-B74F-B426DC264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17DC1-ED9F-40FA-BD96-960ED17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92300-EA2A-46D5-9C73-A664DDCA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B8FB1-447B-4640-988F-069EDCCBD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8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CC76-4077-4DDC-A365-A24A04DA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970B2-B786-4571-A579-3ACA8E157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53853-C23A-4D22-A5BD-F0AD1DE40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8DBF88-12BF-41A4-BDDD-9C1B6384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33C78-AB5B-4309-90A3-A851618BD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67389B-40B2-4086-9179-E0E96A1B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0C637-3A44-4C92-8127-42FC10FD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18A8DE-08F6-41F8-9E41-57385D8D3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23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5892-FAA0-4AAF-90E7-FA3175F3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7FE1CB-FA72-4459-B25E-D212658C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95404-A9BC-432C-B30C-12D046B9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7160D-5757-4BBC-A9C5-9D7DAB58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77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DAA6B6-1AB7-4B86-951C-B97C3260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7BA6E-A09D-468A-B6D6-3FCF6358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01859-7A39-452C-820B-8A38D1F6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68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AFAA2-B537-4B58-8608-B971BF60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152E0-026E-460E-91A5-F60839C3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C10BA-A194-4FA1-8B36-90D7ACB12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93839-82A4-4C33-B8FE-CFC6E922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C080D-96FD-49AF-A34C-A18D9BEA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BEC4A-E359-493E-9E6F-72AEEF8A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4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1C7B-3360-4D0F-AA3B-C298606C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22B06-30EF-4F89-97F9-5E5E5A771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D2ADB-EDBC-4EB2-8AD5-D088A508C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9910E-D9B8-4C31-BF04-E48CAE14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9646-D9EF-4CED-B154-8AB92336A98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BB405-70D0-4847-8F97-483922CC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7530A-77BD-4A91-8F47-8F3C8220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0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626F8C-8737-4CE2-9EAE-10116D69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4E1FB-C767-40D3-8C60-36F9E120D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6F0C0-413A-484D-B095-2427A89F2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49646-D9EF-4CED-B154-8AB92336A98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9629A-6E70-4E4C-A517-F95DD7085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B5D73-8FD8-47C2-91EE-8ED931363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D6BBB-1A1D-40CB-BAAE-AD302DBD7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8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C2EC1-9A41-4CA0-8319-5814828E78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Monday 25</a:t>
            </a:r>
            <a:r>
              <a:rPr lang="en-GB" baseline="30000" dirty="0"/>
              <a:t>th</a:t>
            </a:r>
            <a:r>
              <a:rPr lang="en-GB" dirty="0"/>
              <a:t> January </a:t>
            </a:r>
            <a:br>
              <a:rPr lang="en-GB" dirty="0"/>
            </a:br>
            <a:r>
              <a:rPr lang="en-GB" dirty="0"/>
              <a:t>No Outsiders Lesson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7B76C6-FCCD-48DE-8B65-5644751245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7157E-80A7-44D5-AD11-FBF1D3DAB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37" y="3602038"/>
            <a:ext cx="2447925" cy="18669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FDB79C-4405-4C63-9E03-9451145C4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DD4E7B-8B3D-44AE-8D53-D00E08D49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30" y="948950"/>
            <a:ext cx="6453809" cy="460986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1653F0-B6A9-4692-9E5F-5FF6CD32C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7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54F91-B9A3-4226-8DB8-BE903F58E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9" y="244751"/>
            <a:ext cx="2533650" cy="1809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314218-6560-45FC-BDB5-7220FBABEAE6}"/>
              </a:ext>
            </a:extLst>
          </p:cNvPr>
          <p:cNvSpPr txBox="1"/>
          <p:nvPr/>
        </p:nvSpPr>
        <p:spPr>
          <a:xfrm>
            <a:off x="283679" y="2497540"/>
            <a:ext cx="121402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Are the animals in the book all the same? Or are they different?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724DD6-E2D4-4CC0-86B8-B57EEFE17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0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6888A5-D11B-4E34-B231-CEC35A1D51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" t="17198" r="289" b="34300"/>
          <a:stretch/>
        </p:blipFill>
        <p:spPr>
          <a:xfrm>
            <a:off x="-27451" y="1232452"/>
            <a:ext cx="12075894" cy="438646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72937E-0CCB-4970-AA1A-CDAB0FC28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9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B2EE90-AEA1-480C-9250-173C74F63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503581"/>
            <a:ext cx="5102087" cy="3826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7A3C0-266A-401F-96AB-24E4327C91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2" r="500" b="24542"/>
          <a:stretch/>
        </p:blipFill>
        <p:spPr>
          <a:xfrm>
            <a:off x="3949148" y="4439478"/>
            <a:ext cx="5274365" cy="2262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8F2B2A-14D5-4429-90A3-780E7FF2C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357808"/>
            <a:ext cx="5102085" cy="3826564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6EBBFB-F7EA-4721-BB74-1E70B12DA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A6CE0-2075-4940-AF24-5CB6DC2BDC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633" r="290" b="19421"/>
          <a:stretch/>
        </p:blipFill>
        <p:spPr>
          <a:xfrm>
            <a:off x="185530" y="901146"/>
            <a:ext cx="11784860" cy="469339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671A71-B444-4720-BA6F-61DA5F27D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6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DAB48A6-6925-4D49-9CE9-32682CBC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123C1-1813-44EE-9B19-D89159D24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8DC1B681-2AD1-4103-9715-9D25973374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1DFC96B-D21E-47F7-8E6E-566421956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84DE4F7-D3DA-42E3-A002-CA2D1D0D5B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t="25075" r="49275" b="27488"/>
          <a:stretch/>
        </p:blipFill>
        <p:spPr>
          <a:xfrm>
            <a:off x="6316928" y="2505075"/>
            <a:ext cx="5067004" cy="3567472"/>
          </a:xfr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DDB51327-5A47-41D7-9D06-BAC68FB658BC}"/>
              </a:ext>
            </a:extLst>
          </p:cNvPr>
          <p:cNvSpPr/>
          <p:nvPr/>
        </p:nvSpPr>
        <p:spPr>
          <a:xfrm>
            <a:off x="2434041" y="1392928"/>
            <a:ext cx="1828800" cy="15770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Ola</a:t>
            </a:r>
            <a:endParaRPr lang="en-GB" sz="4400" dirty="0"/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16DD08B-6CFD-437A-B3E3-CA1934170932}"/>
              </a:ext>
            </a:extLst>
          </p:cNvPr>
          <p:cNvSpPr/>
          <p:nvPr/>
        </p:nvSpPr>
        <p:spPr>
          <a:xfrm>
            <a:off x="1547272" y="5176837"/>
            <a:ext cx="1524000" cy="1301764"/>
          </a:xfrm>
          <a:prstGeom prst="wedgeEllipseCallout">
            <a:avLst>
              <a:gd name="adj1" fmla="val 43515"/>
              <a:gd name="adj2" fmla="val -576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00B050"/>
                </a:solidFill>
              </a:rPr>
              <a:t>Hi!</a:t>
            </a:r>
            <a:endParaRPr lang="en-GB" sz="4400" dirty="0"/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4BE6EF04-E8E5-4082-809B-351E5889AEE1}"/>
              </a:ext>
            </a:extLst>
          </p:cNvPr>
          <p:cNvSpPr/>
          <p:nvPr/>
        </p:nvSpPr>
        <p:spPr>
          <a:xfrm>
            <a:off x="6554926" y="1681163"/>
            <a:ext cx="1828800" cy="1577009"/>
          </a:xfrm>
          <a:prstGeom prst="wedgeEllipseCallout">
            <a:avLst>
              <a:gd name="adj1" fmla="val 29167"/>
              <a:gd name="adj2" fmla="val 759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Hello</a:t>
            </a:r>
            <a:endParaRPr lang="en-GB" sz="4000" dirty="0"/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729D60EF-8976-4240-9067-D4514AB6ED47}"/>
              </a:ext>
            </a:extLst>
          </p:cNvPr>
          <p:cNvSpPr/>
          <p:nvPr/>
        </p:nvSpPr>
        <p:spPr>
          <a:xfrm>
            <a:off x="10021225" y="2093119"/>
            <a:ext cx="1828800" cy="1577009"/>
          </a:xfrm>
          <a:prstGeom prst="wedgeEllipseCallout">
            <a:avLst>
              <a:gd name="adj1" fmla="val -20108"/>
              <a:gd name="adj2" fmla="val 944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Good afternoon</a:t>
            </a:r>
            <a:endParaRPr lang="en-GB" sz="2000" dirty="0"/>
          </a:p>
        </p:txBody>
      </p:sp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85AC58-6642-40D3-8E9C-0E3D60D39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1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28</Words>
  <Application>Microsoft Office PowerPoint</Application>
  <PresentationFormat>Widescreen</PresentationFormat>
  <Paragraphs>6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Monday 25th January  No Outsiders Lesson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25th January  No Outsiders Lesson</dc:title>
  <dc:creator>Geraldine O'Marah</dc:creator>
  <cp:lastModifiedBy>Geraldine O'Marah</cp:lastModifiedBy>
  <cp:revision>5</cp:revision>
  <dcterms:created xsi:type="dcterms:W3CDTF">2021-01-23T11:05:39Z</dcterms:created>
  <dcterms:modified xsi:type="dcterms:W3CDTF">2021-01-23T11:39:57Z</dcterms:modified>
</cp:coreProperties>
</file>