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56" r:id="rId2"/>
    <p:sldId id="261" r:id="rId3"/>
    <p:sldId id="268" r:id="rId4"/>
    <p:sldId id="266" r:id="rId5"/>
    <p:sldId id="269" r:id="rId6"/>
    <p:sldId id="265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E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150A41-B14B-4B84-AF8D-D73D35B015CF}" type="datetimeFigureOut">
              <a:rPr lang="en-GB" smtClean="0"/>
              <a:t>22/01/2021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D52F9E-AE6D-43CB-9936-8CB0177933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96742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22/01/2021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3222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22/01/2021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5538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22/01/2021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3129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22/01/2021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2634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22/01/2021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35822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22/01/2021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553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22/01/2021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9977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22/01/2021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47308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22/01/2021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3224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22/01/2021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2783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22/01/2021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8555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AE2576-508A-4934-84EB-24C3FC599BDC}" type="datetimeFigureOut">
              <a:rPr lang="en-GB" smtClean="0"/>
              <a:t>22/01/2021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884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8.png"/><Relationship Id="rId5" Type="http://schemas.openxmlformats.org/officeDocument/2006/relationships/hyperlink" Target="https://www.dictionary.com/" TargetMode="Externa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8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15661" y="1080771"/>
            <a:ext cx="9144000" cy="2387600"/>
          </a:xfrm>
        </p:spPr>
        <p:txBody>
          <a:bodyPr/>
          <a:lstStyle/>
          <a:p>
            <a:r>
              <a:rPr lang="en-GB" dirty="0" smtClean="0"/>
              <a:t>English</a:t>
            </a:r>
            <a:br>
              <a:rPr lang="en-GB" dirty="0" smtClean="0"/>
            </a:br>
            <a:r>
              <a:rPr lang="en-GB" sz="2400" b="1" dirty="0" smtClean="0"/>
              <a:t>Monday 25</a:t>
            </a:r>
            <a:r>
              <a:rPr lang="en-GB" sz="2400" b="1" baseline="30000" dirty="0" smtClean="0"/>
              <a:t>th</a:t>
            </a:r>
            <a:r>
              <a:rPr lang="en-GB" sz="2400" b="1" dirty="0" smtClean="0"/>
              <a:t> January 2021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59" y="362326"/>
            <a:ext cx="1968107" cy="19940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t="8149" b="-1"/>
          <a:stretch/>
        </p:blipFill>
        <p:spPr>
          <a:xfrm>
            <a:off x="152400" y="4396046"/>
            <a:ext cx="2543174" cy="106857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681" y="156093"/>
            <a:ext cx="2017393" cy="138695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5648325"/>
            <a:ext cx="2602149" cy="10191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79400" y="2356367"/>
            <a:ext cx="4084482" cy="4196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16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836156" y="2146663"/>
            <a:ext cx="71555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These are the spelling words that go along with this unit of work exactly like when we’re in school.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269" y="452709"/>
            <a:ext cx="3114403" cy="194650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6156" y="3019153"/>
            <a:ext cx="7166703" cy="3660321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4725" y="3019153"/>
            <a:ext cx="1150166" cy="1150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012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7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9770" y="139336"/>
            <a:ext cx="6934049" cy="653986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2548" y="294508"/>
            <a:ext cx="4284617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Activity 1</a:t>
            </a:r>
          </a:p>
          <a:p>
            <a:r>
              <a:rPr lang="en-GB" dirty="0" smtClean="0"/>
              <a:t>Have a go at matching the words to their definitions. Do the ones that you know first and then if you get stuck on words you don’t know, look them up in a dictionary or used an online dictionary </a:t>
            </a:r>
            <a:r>
              <a:rPr lang="en-GB" dirty="0"/>
              <a:t>such </a:t>
            </a:r>
            <a:r>
              <a:rPr lang="en-GB" dirty="0" smtClean="0"/>
              <a:t>as </a:t>
            </a:r>
            <a:r>
              <a:rPr lang="en-GB" dirty="0" smtClean="0">
                <a:hlinkClick r:id="rId5"/>
              </a:rPr>
              <a:t>https</a:t>
            </a:r>
            <a:r>
              <a:rPr lang="en-GB" dirty="0">
                <a:hlinkClick r:id="rId5"/>
              </a:rPr>
              <a:t>://www.dictionary.com</a:t>
            </a:r>
            <a:r>
              <a:rPr lang="en-GB" dirty="0" smtClean="0">
                <a:hlinkClick r:id="rId5"/>
              </a:rPr>
              <a:t>/</a:t>
            </a:r>
            <a:endParaRPr lang="en-GB" dirty="0" smtClean="0"/>
          </a:p>
          <a:p>
            <a:endParaRPr lang="en-GB" dirty="0"/>
          </a:p>
          <a:p>
            <a:endParaRPr lang="en-GB" b="1" i="1" dirty="0" smtClean="0"/>
          </a:p>
          <a:p>
            <a:endParaRPr lang="en-GB" b="1" i="1" dirty="0" smtClean="0"/>
          </a:p>
          <a:p>
            <a:endParaRPr lang="en-GB" b="1" i="1" dirty="0"/>
          </a:p>
          <a:p>
            <a:endParaRPr lang="en-GB" b="1" i="1" dirty="0" smtClean="0"/>
          </a:p>
          <a:p>
            <a:endParaRPr lang="en-GB" b="1" i="1" dirty="0"/>
          </a:p>
          <a:p>
            <a:r>
              <a:rPr lang="en-GB" b="1" i="1" dirty="0" smtClean="0"/>
              <a:t>Check </a:t>
            </a:r>
            <a:r>
              <a:rPr lang="en-GB" b="1" i="1" dirty="0"/>
              <a:t>your answers to the definitions – you will find them on the </a:t>
            </a:r>
            <a:r>
              <a:rPr lang="en-GB" b="1" i="1" dirty="0" smtClean="0"/>
              <a:t>next slide</a:t>
            </a:r>
            <a:r>
              <a:rPr lang="en-GB" b="1" i="1" dirty="0"/>
              <a:t>!</a:t>
            </a:r>
          </a:p>
          <a:p>
            <a:endParaRPr lang="en-GB" dirty="0" smtClean="0"/>
          </a:p>
          <a:p>
            <a:endParaRPr lang="en-GB" b="1" dirty="0"/>
          </a:p>
          <a:p>
            <a:endParaRPr lang="en-GB" dirty="0" smtClean="0"/>
          </a:p>
          <a:p>
            <a:endParaRPr lang="en-GB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15154" y="2287542"/>
            <a:ext cx="1126218" cy="1126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367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8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759" y="331198"/>
            <a:ext cx="10095557" cy="4458516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31639" y="5196205"/>
            <a:ext cx="1245961" cy="1245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415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3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r="70994"/>
          <a:stretch/>
        </p:blipFill>
        <p:spPr>
          <a:xfrm>
            <a:off x="9867232" y="69667"/>
            <a:ext cx="2011259" cy="653986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2548" y="294508"/>
            <a:ext cx="87608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b="1" dirty="0"/>
          </a:p>
          <a:p>
            <a:r>
              <a:rPr lang="en-GB" b="1" dirty="0" smtClean="0"/>
              <a:t>Activity 2</a:t>
            </a:r>
          </a:p>
          <a:p>
            <a:r>
              <a:rPr lang="en-GB" dirty="0" smtClean="0"/>
              <a:t>Write 3 sentences which include 3 of these words. You can write them about any topic.</a:t>
            </a:r>
          </a:p>
          <a:p>
            <a:endParaRPr lang="en-GB" dirty="0"/>
          </a:p>
        </p:txBody>
      </p:sp>
      <p:pic>
        <p:nvPicPr>
          <p:cNvPr id="3" name="4B0733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7092" y="1335857"/>
            <a:ext cx="6994525" cy="527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790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613" y="0"/>
            <a:ext cx="4695825" cy="66294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4230" y="114300"/>
            <a:ext cx="4794204" cy="665915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970226" y="114300"/>
            <a:ext cx="201276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Activity 3</a:t>
            </a:r>
          </a:p>
          <a:p>
            <a:endParaRPr lang="en-GB" dirty="0"/>
          </a:p>
          <a:p>
            <a:r>
              <a:rPr lang="en-GB" dirty="0" smtClean="0"/>
              <a:t>Read </a:t>
            </a:r>
            <a:r>
              <a:rPr lang="en-GB" dirty="0"/>
              <a:t>‘Who is Martha?’ and ‘A postcard from India’. </a:t>
            </a:r>
            <a:endParaRPr lang="en-GB" dirty="0" smtClean="0"/>
          </a:p>
          <a:p>
            <a:endParaRPr lang="en-GB" dirty="0"/>
          </a:p>
          <a:p>
            <a:r>
              <a:rPr lang="en-GB" dirty="0" smtClean="0"/>
              <a:t>Highlight or jot down </a:t>
            </a:r>
            <a:r>
              <a:rPr lang="en-GB" dirty="0"/>
              <a:t>any of the words you matched </a:t>
            </a:r>
            <a:r>
              <a:rPr lang="en-GB" dirty="0" smtClean="0"/>
              <a:t>in the previous activity as </a:t>
            </a:r>
            <a:r>
              <a:rPr lang="en-GB" dirty="0"/>
              <a:t>you are reading the text.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49650" y="4203428"/>
            <a:ext cx="1071789" cy="1071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321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46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898</TotalTime>
  <Words>142</Words>
  <Application>Microsoft Office PowerPoint</Application>
  <PresentationFormat>Widescreen</PresentationFormat>
  <Paragraphs>21</Paragraphs>
  <Slides>6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English Monday 25th January 2021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Lisa Downing</dc:creator>
  <cp:lastModifiedBy>home</cp:lastModifiedBy>
  <cp:revision>68</cp:revision>
  <dcterms:created xsi:type="dcterms:W3CDTF">2020-07-13T10:58:18Z</dcterms:created>
  <dcterms:modified xsi:type="dcterms:W3CDTF">2021-01-22T13:13:10Z</dcterms:modified>
</cp:coreProperties>
</file>