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4" r:id="rId7"/>
    <p:sldId id="265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2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25.01.21</a:t>
            </a:r>
            <a:endParaRPr lang="en-GB" b="1" dirty="0"/>
          </a:p>
          <a:p>
            <a:endParaRPr lang="en-GB" b="1" dirty="0"/>
          </a:p>
          <a:p>
            <a:r>
              <a:rPr lang="en-GB" b="1" dirty="0" smtClean="0"/>
              <a:t>Division with Remainders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8907" y="496743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Challenge Answers</a:t>
            </a:r>
            <a:endParaRPr lang="en-GB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80" y="1788679"/>
            <a:ext cx="5705475" cy="340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907" y="2268104"/>
            <a:ext cx="5629275" cy="4076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324" y="921247"/>
            <a:ext cx="740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1. </a:t>
            </a:r>
            <a:endParaRPr lang="en-GB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6365431" y="1594676"/>
            <a:ext cx="740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2. </a:t>
            </a:r>
            <a:endParaRPr lang="en-GB" sz="4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3234" y="677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49" y="62441"/>
            <a:ext cx="5680941" cy="655267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98" y="2196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50" y="171450"/>
            <a:ext cx="5448300" cy="65151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434" y="6814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643" y="289069"/>
            <a:ext cx="9929321" cy="637034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943" y="4136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0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868" y="158865"/>
            <a:ext cx="10198677" cy="662914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470" y="4320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93" y="683493"/>
            <a:ext cx="10815500" cy="536791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016" y="196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450" y="101968"/>
            <a:ext cx="9404350" cy="667708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561" y="2104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4444" y="377966"/>
            <a:ext cx="1811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u="sng" dirty="0" smtClean="0"/>
              <a:t>Answers</a:t>
            </a:r>
            <a:endParaRPr lang="en-GB" sz="36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286" y="94351"/>
            <a:ext cx="6894277" cy="676364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697" y="1024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Challenge</a:t>
            </a:r>
            <a:endParaRPr lang="en-GB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42" y="2200152"/>
            <a:ext cx="4770149" cy="4219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704" y="1613461"/>
            <a:ext cx="4663642" cy="5055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488" y="1305967"/>
            <a:ext cx="740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1. </a:t>
            </a:r>
            <a:endParaRPr lang="en-GB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5608349" y="1498328"/>
            <a:ext cx="740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2. </a:t>
            </a:r>
            <a:endParaRPr lang="en-GB" sz="4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2016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19</Words>
  <Application>Microsoft Office PowerPoint</Application>
  <PresentationFormat>Widescreen</PresentationFormat>
  <Paragraphs>11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Challenge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17</cp:revision>
  <dcterms:created xsi:type="dcterms:W3CDTF">2021-01-15T16:34:08Z</dcterms:created>
  <dcterms:modified xsi:type="dcterms:W3CDTF">2021-01-22T12:03:54Z</dcterms:modified>
</cp:coreProperties>
</file>