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67" r:id="rId10"/>
    <p:sldId id="272" r:id="rId11"/>
    <p:sldId id="27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25.01.21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4 – Lesson 1</a:t>
            </a:r>
          </a:p>
          <a:p>
            <a:r>
              <a:rPr lang="en-GB" b="1" dirty="0"/>
              <a:t>Adding and Subtracting Fractions</a:t>
            </a:r>
          </a:p>
          <a:p>
            <a:r>
              <a:rPr lang="en-GB" b="1" dirty="0"/>
              <a:t>with the same Denominator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885563" y="518724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963147" y="2345231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E96B1D-B341-4770-88F0-002661581090}"/>
              </a:ext>
            </a:extLst>
          </p:cNvPr>
          <p:cNvGrpSpPr/>
          <p:nvPr/>
        </p:nvGrpSpPr>
        <p:grpSpPr>
          <a:xfrm>
            <a:off x="795249" y="315767"/>
            <a:ext cx="5313251" cy="6226466"/>
            <a:chOff x="795249" y="315767"/>
            <a:chExt cx="5313251" cy="62264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A83750-B0BA-45A6-9A88-1984239C6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217" t="12523" r="50000" b="10994"/>
            <a:stretch/>
          </p:blipFill>
          <p:spPr>
            <a:xfrm>
              <a:off x="795249" y="315767"/>
              <a:ext cx="5313251" cy="622646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32C84A-D33F-4E50-851B-290E4DF4EF78}"/>
                </a:ext>
              </a:extLst>
            </p:cNvPr>
            <p:cNvSpPr/>
            <p:nvPr/>
          </p:nvSpPr>
          <p:spPr>
            <a:xfrm>
              <a:off x="914400" y="6228522"/>
              <a:ext cx="371061" cy="313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Maths 25 - slide 2">
            <a:hlinkClick r:id="" action="ppaction://media"/>
            <a:extLst>
              <a:ext uri="{FF2B5EF4-FFF2-40B4-BE49-F238E27FC236}">
                <a16:creationId xmlns:a16="http://schemas.microsoft.com/office/drawing/2014/main" id="{91273086-7D18-424B-9765-67AB9444C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5504" y="4338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7787" y="27826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6867787" y="470298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9AB58-9870-4BDF-A28A-A1E0ADDE5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05" t="13543" r="15652" b="12626"/>
          <a:stretch/>
        </p:blipFill>
        <p:spPr>
          <a:xfrm>
            <a:off x="926846" y="351313"/>
            <a:ext cx="5169154" cy="6155374"/>
          </a:xfrm>
          <a:prstGeom prst="rect">
            <a:avLst/>
          </a:prstGeom>
        </p:spPr>
      </p:pic>
      <p:pic>
        <p:nvPicPr>
          <p:cNvPr id="10" name="Maths 25 - slide 3A">
            <a:hlinkClick r:id="" action="ppaction://media"/>
            <a:extLst>
              <a:ext uri="{FF2B5EF4-FFF2-40B4-BE49-F238E27FC236}">
                <a16:creationId xmlns:a16="http://schemas.microsoft.com/office/drawing/2014/main" id="{B4928444-2360-47C9-AC33-89D5E600E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0387" y="3761192"/>
            <a:ext cx="609600" cy="609600"/>
          </a:xfrm>
          <a:prstGeom prst="rect">
            <a:avLst/>
          </a:prstGeom>
        </p:spPr>
      </p:pic>
      <p:pic>
        <p:nvPicPr>
          <p:cNvPr id="4" name="Maths 25 - slide 3B">
            <a:hlinkClick r:id="" action="ppaction://media"/>
            <a:extLst>
              <a:ext uri="{FF2B5EF4-FFF2-40B4-BE49-F238E27FC236}">
                <a16:creationId xmlns:a16="http://schemas.microsoft.com/office/drawing/2014/main" id="{056F9693-D73A-430C-9925-3665DCC15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0387" y="5897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8060699" y="4680035"/>
            <a:ext cx="366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060699" y="2505670"/>
            <a:ext cx="3834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97FCC3-E6D4-4C0E-B35B-6713BB1A8E52}"/>
              </a:ext>
            </a:extLst>
          </p:cNvPr>
          <p:cNvGrpSpPr/>
          <p:nvPr/>
        </p:nvGrpSpPr>
        <p:grpSpPr>
          <a:xfrm>
            <a:off x="661858" y="470206"/>
            <a:ext cx="6938888" cy="5917588"/>
            <a:chOff x="310051" y="231421"/>
            <a:chExt cx="7805531" cy="64701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49E6A41-BF40-4A10-93C9-947937FDD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95" t="11096" r="34783" b="10587"/>
            <a:stretch/>
          </p:blipFill>
          <p:spPr>
            <a:xfrm>
              <a:off x="310052" y="231421"/>
              <a:ext cx="7805530" cy="50888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298F30-9754-48F8-8D04-17B97747B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739" t="71671" r="37065" b="8953"/>
            <a:stretch/>
          </p:blipFill>
          <p:spPr>
            <a:xfrm>
              <a:off x="310051" y="5267248"/>
              <a:ext cx="7805529" cy="1434286"/>
            </a:xfrm>
            <a:prstGeom prst="rect">
              <a:avLst/>
            </a:prstGeom>
          </p:spPr>
        </p:pic>
      </p:grpSp>
      <p:pic>
        <p:nvPicPr>
          <p:cNvPr id="6" name="Maths 25 - slide 4A">
            <a:hlinkClick r:id="" action="ppaction://media"/>
            <a:extLst>
              <a:ext uri="{FF2B5EF4-FFF2-40B4-BE49-F238E27FC236}">
                <a16:creationId xmlns:a16="http://schemas.microsoft.com/office/drawing/2014/main" id="{54B7A418-FAAC-4643-8E8C-102961A74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2930" y="3759656"/>
            <a:ext cx="609600" cy="609600"/>
          </a:xfrm>
          <a:prstGeom prst="rect">
            <a:avLst/>
          </a:prstGeom>
        </p:spPr>
      </p:pic>
      <p:pic>
        <p:nvPicPr>
          <p:cNvPr id="8" name="Maths 25 - slide 4B">
            <a:hlinkClick r:id="" action="ppaction://media"/>
            <a:extLst>
              <a:ext uri="{FF2B5EF4-FFF2-40B4-BE49-F238E27FC236}">
                <a16:creationId xmlns:a16="http://schemas.microsoft.com/office/drawing/2014/main" id="{E1B7BC2C-DFC7-4EBF-AAA9-0379FFFA36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9191" y="5761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622109" y="364843"/>
            <a:ext cx="605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2FB90-A4D6-4CB1-826E-56233A266EC2}"/>
              </a:ext>
            </a:extLst>
          </p:cNvPr>
          <p:cNvSpPr txBox="1"/>
          <p:nvPr/>
        </p:nvSpPr>
        <p:spPr>
          <a:xfrm>
            <a:off x="622109" y="6179443"/>
            <a:ext cx="996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85786B-43C8-4B8B-9490-2B00523E1C67}"/>
              </a:ext>
            </a:extLst>
          </p:cNvPr>
          <p:cNvGrpSpPr/>
          <p:nvPr/>
        </p:nvGrpSpPr>
        <p:grpSpPr>
          <a:xfrm>
            <a:off x="622109" y="1561154"/>
            <a:ext cx="7926146" cy="4068309"/>
            <a:chOff x="622109" y="1220546"/>
            <a:chExt cx="7926146" cy="40683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C0626A-A903-402E-969D-3268CE0BE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227" t="65133" r="5102" b="22011"/>
            <a:stretch/>
          </p:blipFill>
          <p:spPr>
            <a:xfrm>
              <a:off x="622109" y="4066422"/>
              <a:ext cx="7926146" cy="109455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7BDE06-B426-4420-8718-FCA5C41A561A}"/>
                </a:ext>
              </a:extLst>
            </p:cNvPr>
            <p:cNvGrpSpPr/>
            <p:nvPr/>
          </p:nvGrpSpPr>
          <p:grpSpPr>
            <a:xfrm>
              <a:off x="622109" y="1220546"/>
              <a:ext cx="7926146" cy="4068309"/>
              <a:chOff x="622109" y="1220547"/>
              <a:chExt cx="6830428" cy="350202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20E0EA6-54A8-46F3-843D-72072E5EE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227" t="24792" r="5102" b="40888"/>
              <a:stretch/>
            </p:blipFill>
            <p:spPr>
              <a:xfrm>
                <a:off x="622109" y="1220547"/>
                <a:ext cx="6830428" cy="251524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3C6A220-C38E-4BBA-AAB3-0C6BAB70DDEF}"/>
                  </a:ext>
                </a:extLst>
              </p:cNvPr>
              <p:cNvSpPr/>
              <p:nvPr/>
            </p:nvSpPr>
            <p:spPr>
              <a:xfrm>
                <a:off x="1467527" y="3358253"/>
                <a:ext cx="1842654" cy="3775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9C5C0C3-A35D-4343-BB3C-20114BBBC118}"/>
                  </a:ext>
                </a:extLst>
              </p:cNvPr>
              <p:cNvSpPr/>
              <p:nvPr/>
            </p:nvSpPr>
            <p:spPr>
              <a:xfrm>
                <a:off x="622109" y="4597562"/>
                <a:ext cx="6830428" cy="125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10" name="Maths 25 - slide 5">
            <a:hlinkClick r:id="" action="ppaction://media"/>
            <a:extLst>
              <a:ext uri="{FF2B5EF4-FFF2-40B4-BE49-F238E27FC236}">
                <a16:creationId xmlns:a16="http://schemas.microsoft.com/office/drawing/2014/main" id="{197C0502-CCA5-4AD2-8D96-89B5BDB4C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8028" y="465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B2B4E-FE3A-4DE0-8827-FB88054B6602}"/>
              </a:ext>
            </a:extLst>
          </p:cNvPr>
          <p:cNvSpPr txBox="1"/>
          <p:nvPr/>
        </p:nvSpPr>
        <p:spPr>
          <a:xfrm>
            <a:off x="622109" y="311199"/>
            <a:ext cx="594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C5E5D-AE48-43AB-B419-446EBB5AE9A4}"/>
              </a:ext>
            </a:extLst>
          </p:cNvPr>
          <p:cNvGrpSpPr/>
          <p:nvPr/>
        </p:nvGrpSpPr>
        <p:grpSpPr>
          <a:xfrm>
            <a:off x="725213" y="1141744"/>
            <a:ext cx="7722752" cy="4899387"/>
            <a:chOff x="534144" y="1410814"/>
            <a:chExt cx="5940056" cy="38435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2A0D17-3AF4-4B12-9DAD-01EB01321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309" t="41336" r="5970" b="20016"/>
            <a:stretch/>
          </p:blipFill>
          <p:spPr>
            <a:xfrm>
              <a:off x="534144" y="1410814"/>
              <a:ext cx="5940056" cy="25111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94E034-6A12-4D52-8F7A-4C64ECA6F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212" t="22011" r="4067" b="55770"/>
            <a:stretch/>
          </p:blipFill>
          <p:spPr>
            <a:xfrm>
              <a:off x="534144" y="3810695"/>
              <a:ext cx="5940056" cy="144369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688F4F-45A6-4758-9564-7AD525430DA4}"/>
              </a:ext>
            </a:extLst>
          </p:cNvPr>
          <p:cNvSpPr txBox="1"/>
          <p:nvPr/>
        </p:nvSpPr>
        <p:spPr>
          <a:xfrm>
            <a:off x="622109" y="6248718"/>
            <a:ext cx="996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4" name="Maths 25 - slide 6">
            <a:hlinkClick r:id="" action="ppaction://media"/>
            <a:extLst>
              <a:ext uri="{FF2B5EF4-FFF2-40B4-BE49-F238E27FC236}">
                <a16:creationId xmlns:a16="http://schemas.microsoft.com/office/drawing/2014/main" id="{0C876A7C-D529-4729-9F06-E860B18A5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3394" y="329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B2B4E-FE3A-4DE0-8827-FB88054B6602}"/>
              </a:ext>
            </a:extLst>
          </p:cNvPr>
          <p:cNvSpPr txBox="1"/>
          <p:nvPr/>
        </p:nvSpPr>
        <p:spPr>
          <a:xfrm>
            <a:off x="622109" y="361640"/>
            <a:ext cx="594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B5D15-BD5F-4F51-926F-BF8007D2D5FC}"/>
              </a:ext>
            </a:extLst>
          </p:cNvPr>
          <p:cNvSpPr txBox="1"/>
          <p:nvPr/>
        </p:nvSpPr>
        <p:spPr>
          <a:xfrm>
            <a:off x="622109" y="6179443"/>
            <a:ext cx="996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12CB39-C58F-4059-8B26-556FAD24AF1F}"/>
              </a:ext>
            </a:extLst>
          </p:cNvPr>
          <p:cNvGrpSpPr/>
          <p:nvPr/>
        </p:nvGrpSpPr>
        <p:grpSpPr>
          <a:xfrm>
            <a:off x="622109" y="1303846"/>
            <a:ext cx="7593843" cy="4521783"/>
            <a:chOff x="622109" y="1303846"/>
            <a:chExt cx="7593843" cy="45217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2B0B2E-84B0-447C-9670-1CDDB5DC2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212" t="42978" r="4067" b="2586"/>
            <a:stretch/>
          </p:blipFill>
          <p:spPr>
            <a:xfrm>
              <a:off x="622109" y="1303846"/>
              <a:ext cx="7593843" cy="452178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2BF7C9-7AF5-4B66-A8F9-50C89DAE808A}"/>
                </a:ext>
              </a:extLst>
            </p:cNvPr>
            <p:cNvSpPr/>
            <p:nvPr/>
          </p:nvSpPr>
          <p:spPr>
            <a:xfrm>
              <a:off x="2992579" y="4641275"/>
              <a:ext cx="858982" cy="982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0629F5-7F56-4A96-9FC0-ABB9B2424D79}"/>
                </a:ext>
              </a:extLst>
            </p:cNvPr>
            <p:cNvSpPr/>
            <p:nvPr/>
          </p:nvSpPr>
          <p:spPr>
            <a:xfrm>
              <a:off x="3592136" y="1498954"/>
              <a:ext cx="4180263" cy="291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Maths 25 - slide 7">
            <a:hlinkClick r:id="" action="ppaction://media"/>
            <a:extLst>
              <a:ext uri="{FF2B5EF4-FFF2-40B4-BE49-F238E27FC236}">
                <a16:creationId xmlns:a16="http://schemas.microsoft.com/office/drawing/2014/main" id="{E6AC47B2-57A5-46E5-B9A7-F57E9CDD9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852" y="340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7A0C163-DC3A-41B2-8833-B4F57947992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6FDFE-D891-414E-A4A7-B991FBCF15F1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FCAA9-8F39-40E4-95D8-FC02D2BC3B7A}"/>
              </a:ext>
            </a:extLst>
          </p:cNvPr>
          <p:cNvSpPr txBox="1"/>
          <p:nvPr/>
        </p:nvSpPr>
        <p:spPr>
          <a:xfrm>
            <a:off x="8552865" y="3105834"/>
            <a:ext cx="353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79CB1-20E1-4946-B3AB-D090ABCBBD14}"/>
              </a:ext>
            </a:extLst>
          </p:cNvPr>
          <p:cNvSpPr txBox="1"/>
          <p:nvPr/>
        </p:nvSpPr>
        <p:spPr>
          <a:xfrm>
            <a:off x="2093074" y="368028"/>
            <a:ext cx="421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1-4 Answers: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121CC1-B36A-4DC1-A96D-272D8954E795}"/>
              </a:ext>
            </a:extLst>
          </p:cNvPr>
          <p:cNvGrpSpPr/>
          <p:nvPr/>
        </p:nvGrpSpPr>
        <p:grpSpPr>
          <a:xfrm>
            <a:off x="479269" y="1260694"/>
            <a:ext cx="7668632" cy="5229278"/>
            <a:chOff x="479269" y="1260694"/>
            <a:chExt cx="7668632" cy="522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96B78D-8754-47BA-B9AA-039EB3939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596" t="20631" r="28499" b="4000"/>
            <a:stretch/>
          </p:blipFill>
          <p:spPr>
            <a:xfrm>
              <a:off x="479269" y="1260694"/>
              <a:ext cx="7668632" cy="522927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FC4786-276B-43FB-A6E4-C08C58349F79}"/>
                </a:ext>
              </a:extLst>
            </p:cNvPr>
            <p:cNvSpPr/>
            <p:nvPr/>
          </p:nvSpPr>
          <p:spPr>
            <a:xfrm>
              <a:off x="4544290" y="4862944"/>
              <a:ext cx="775855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A159CF-9FE3-4A27-98EC-DAD304D393AD}"/>
                </a:ext>
              </a:extLst>
            </p:cNvPr>
            <p:cNvSpPr/>
            <p:nvPr/>
          </p:nvSpPr>
          <p:spPr>
            <a:xfrm>
              <a:off x="2687781" y="1790928"/>
              <a:ext cx="775855" cy="689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D8DB21-6F55-470A-92BA-7CEB51D2ACC1}"/>
                </a:ext>
              </a:extLst>
            </p:cNvPr>
            <p:cNvSpPr/>
            <p:nvPr/>
          </p:nvSpPr>
          <p:spPr>
            <a:xfrm>
              <a:off x="3034141" y="2416799"/>
              <a:ext cx="775855" cy="689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Maths 25 - slide 8">
            <a:hlinkClick r:id="" action="ppaction://media"/>
            <a:extLst>
              <a:ext uri="{FF2B5EF4-FFF2-40B4-BE49-F238E27FC236}">
                <a16:creationId xmlns:a16="http://schemas.microsoft.com/office/drawing/2014/main" id="{A434FF70-A15F-4FBC-8A34-3F09919BF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6516" y="449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681924" y="6140564"/>
            <a:ext cx="479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681924" y="1640074"/>
            <a:ext cx="69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6082-C40C-47F9-AF4D-54E7E39F9ED4}"/>
              </a:ext>
            </a:extLst>
          </p:cNvPr>
          <p:cNvSpPr txBox="1"/>
          <p:nvPr/>
        </p:nvSpPr>
        <p:spPr>
          <a:xfrm>
            <a:off x="1245616" y="181519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36A96B-05CC-4413-87A3-C1D47CD0B2AC}"/>
              </a:ext>
            </a:extLst>
          </p:cNvPr>
          <p:cNvGrpSpPr/>
          <p:nvPr/>
        </p:nvGrpSpPr>
        <p:grpSpPr>
          <a:xfrm>
            <a:off x="681924" y="2288319"/>
            <a:ext cx="7767132" cy="3531230"/>
            <a:chOff x="681924" y="2261813"/>
            <a:chExt cx="7767132" cy="35312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DBFE944-982B-4FE3-B9AD-31FB21025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939" t="40075" r="5817" b="17916"/>
            <a:stretch/>
          </p:blipFill>
          <p:spPr>
            <a:xfrm>
              <a:off x="681924" y="2261813"/>
              <a:ext cx="7767132" cy="353123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468CA4-905E-4E88-9FF8-A0D6B9DD3E5B}"/>
                </a:ext>
              </a:extLst>
            </p:cNvPr>
            <p:cNvSpPr/>
            <p:nvPr/>
          </p:nvSpPr>
          <p:spPr>
            <a:xfrm>
              <a:off x="983673" y="2646218"/>
              <a:ext cx="457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Maths 25 - slide 9A">
            <a:hlinkClick r:id="" action="ppaction://media"/>
            <a:extLst>
              <a:ext uri="{FF2B5EF4-FFF2-40B4-BE49-F238E27FC236}">
                <a16:creationId xmlns:a16="http://schemas.microsoft.com/office/drawing/2014/main" id="{776D03FD-98E7-42D9-8227-F22C83762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3893" y="1376018"/>
            <a:ext cx="609600" cy="609600"/>
          </a:xfrm>
          <a:prstGeom prst="rect">
            <a:avLst/>
          </a:prstGeom>
        </p:spPr>
      </p:pic>
      <p:pic>
        <p:nvPicPr>
          <p:cNvPr id="11" name="Maths 25 - slide 9B">
            <a:hlinkClick r:id="" action="ppaction://media"/>
            <a:extLst>
              <a:ext uri="{FF2B5EF4-FFF2-40B4-BE49-F238E27FC236}">
                <a16:creationId xmlns:a16="http://schemas.microsoft.com/office/drawing/2014/main" id="{C44D4AC4-23F3-4A6B-A558-608405184C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7130" y="6021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0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schemas.openxmlformats.org/package/2006/metadata/core-properties"/>
    <ds:schemaRef ds:uri="http://purl.org/dc/dcmitype/"/>
    <ds:schemaRef ds:uri="6e6ca74e-b4f7-4601-85ac-67e42a279e9b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460e403-a353-4628-9222-e96d0f2ecf11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363</Words>
  <Application>Microsoft Office PowerPoint</Application>
  <PresentationFormat>Widescreen</PresentationFormat>
  <Paragraphs>36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79</cp:revision>
  <dcterms:created xsi:type="dcterms:W3CDTF">2020-07-13T10:58:18Z</dcterms:created>
  <dcterms:modified xsi:type="dcterms:W3CDTF">2021-01-22T12:11:27Z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