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56" r:id="rId4"/>
    <p:sldId id="257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13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88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25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6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08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3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2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4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717E-9DB4-4BB4-9C0B-998E79842B59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4A75-7F3D-4ED9-9C61-0BDE551DA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9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1ww7gUr7T7k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hyperlink" Target="https://www.topmarks.co.uk/times-tables/coconut-multipl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Spring Arithmetic Test 2</a:t>
            </a:r>
            <a:endParaRPr lang="en-GB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30" y="1414057"/>
            <a:ext cx="9794286" cy="2067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1" y="3796937"/>
            <a:ext cx="26648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345 + 179 =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 1245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</a:t>
            </a:r>
            <a:r>
              <a:rPr lang="en-GB" sz="2000" u="sng" dirty="0" smtClean="0"/>
              <a:t>+1354</a:t>
            </a:r>
          </a:p>
          <a:p>
            <a:endParaRPr lang="en-GB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2/5 + 1/5 = ?/5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Times tables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32842" y="3718679"/>
            <a:ext cx="56108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45 x </a:t>
            </a:r>
            <a:r>
              <a:rPr lang="en-GB" sz="2000" dirty="0" smtClean="0">
                <a:solidFill>
                  <a:srgbClr val="FF0000"/>
                </a:solidFill>
              </a:rPr>
              <a:t>0</a:t>
            </a:r>
            <a:r>
              <a:rPr lang="en-GB" sz="2000" dirty="0" smtClean="0"/>
              <a:t> = </a:t>
            </a:r>
            <a:r>
              <a:rPr lang="en-GB" sz="2000" dirty="0" smtClean="0">
                <a:solidFill>
                  <a:srgbClr val="FF0000"/>
                </a:solidFill>
              </a:rPr>
              <a:t>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 4 x 5 x 6 = </a:t>
            </a:r>
            <a:r>
              <a:rPr lang="en-GB" sz="2000" dirty="0"/>
              <a:t> </a:t>
            </a:r>
            <a:r>
              <a:rPr lang="en-GB" sz="2000" dirty="0" smtClean="0"/>
              <a:t>(4 </a:t>
            </a:r>
            <a:r>
              <a:rPr lang="en-GB" sz="2000" dirty="0"/>
              <a:t>x </a:t>
            </a:r>
            <a:r>
              <a:rPr lang="en-GB" sz="2000" dirty="0" smtClean="0"/>
              <a:t>5) </a:t>
            </a:r>
            <a:r>
              <a:rPr lang="en-GB" sz="2000" dirty="0"/>
              <a:t>x </a:t>
            </a:r>
            <a:r>
              <a:rPr lang="en-GB" sz="2000" dirty="0" smtClean="0"/>
              <a:t>6 = </a:t>
            </a:r>
            <a:r>
              <a:rPr lang="en-GB" sz="2000" dirty="0"/>
              <a:t> 4 x </a:t>
            </a:r>
            <a:r>
              <a:rPr lang="en-GB" sz="2000" dirty="0" smtClean="0"/>
              <a:t>(5 </a:t>
            </a:r>
            <a:r>
              <a:rPr lang="en-GB" sz="2000" dirty="0"/>
              <a:t>x </a:t>
            </a:r>
            <a:r>
              <a:rPr lang="en-GB" sz="2000" dirty="0" smtClean="0"/>
              <a:t>6)  </a:t>
            </a:r>
            <a:endParaRPr lang="en-GB" sz="2000" u="sng" dirty="0" smtClean="0"/>
          </a:p>
          <a:p>
            <a:endParaRPr lang="en-GB" sz="20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34 + ? = 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36 divided by 6 =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½ of 24 = 2/4 of 24 =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1080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50" y="221447"/>
            <a:ext cx="283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/>
              <a:t>9 Times Tables!</a:t>
            </a:r>
            <a:endParaRPr lang="en-GB" sz="2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961" y="221447"/>
            <a:ext cx="4292782" cy="6318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6392" y="1018902"/>
            <a:ext cx="5128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www.youtube.com/watch?v=1ww7gUr7T7k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655" y="1634208"/>
            <a:ext cx="2381250" cy="4905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8223" y="1507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05" y="233403"/>
            <a:ext cx="4773249" cy="62936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399" y="406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718" y="548640"/>
            <a:ext cx="6336587" cy="495109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88" y="841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/>
              <a:t>Answers</a:t>
            </a:r>
            <a:endParaRPr lang="en-GB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78" y="168888"/>
            <a:ext cx="3853136" cy="668911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519" y="2345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Next Week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Multiplication and division</a:t>
            </a:r>
          </a:p>
          <a:p>
            <a:endParaRPr lang="en-GB" dirty="0"/>
          </a:p>
          <a:p>
            <a:r>
              <a:rPr lang="en-GB" dirty="0" smtClean="0"/>
              <a:t>9 Times Tables</a:t>
            </a:r>
          </a:p>
          <a:p>
            <a:endParaRPr lang="en-GB" dirty="0"/>
          </a:p>
          <a:p>
            <a:r>
              <a:rPr lang="en-GB" dirty="0" smtClean="0"/>
              <a:t>Adding 4 digit numbers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www.topmarks.co.uk/times-tables/coconut-multiples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478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91</Words>
  <Application>Microsoft Office PowerPoint</Application>
  <PresentationFormat>Widescreen</PresentationFormat>
  <Paragraphs>31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Spring Arithmetic Test 2</vt:lpstr>
      <vt:lpstr>PowerPoint Presentation</vt:lpstr>
      <vt:lpstr>PowerPoint Presentation</vt:lpstr>
      <vt:lpstr>PowerPoint Presentation</vt:lpstr>
      <vt:lpstr>Answers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home</cp:lastModifiedBy>
  <cp:revision>12</cp:revision>
  <dcterms:created xsi:type="dcterms:W3CDTF">2021-01-08T12:56:52Z</dcterms:created>
  <dcterms:modified xsi:type="dcterms:W3CDTF">2021-01-20T17:40:58Z</dcterms:modified>
</cp:coreProperties>
</file>