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6" r:id="rId7"/>
    <p:sldId id="267" r:id="rId8"/>
    <p:sldId id="268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349CC-8782-46B6-839F-5317E6B8FC15}" v="15" dt="2021-01-05T20:35:5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Judge" userId="S::judgel@lostockgralam.cheshire.sch.uk::7700dc00-f66a-40a3-9bb4-63b68275dbc7" providerId="AD" clId="Web-{EF9349CC-8782-46B6-839F-5317E6B8FC15}"/>
    <pc:docChg chg="modSld">
      <pc:chgData name="Lesley Judge" userId="S::judgel@lostockgralam.cheshire.sch.uk::7700dc00-f66a-40a3-9bb4-63b68275dbc7" providerId="AD" clId="Web-{EF9349CC-8782-46B6-839F-5317E6B8FC15}" dt="2021-01-05T20:35:52.551" v="14" actId="1076"/>
      <pc:docMkLst>
        <pc:docMk/>
      </pc:docMkLst>
      <pc:sldChg chg="modSp">
        <pc:chgData name="Lesley Judge" userId="S::judgel@lostockgralam.cheshire.sch.uk::7700dc00-f66a-40a3-9bb4-63b68275dbc7" providerId="AD" clId="Web-{EF9349CC-8782-46B6-839F-5317E6B8FC15}" dt="2021-01-05T20:35:52.551" v="14" actId="1076"/>
        <pc:sldMkLst>
          <pc:docMk/>
          <pc:sldMk cId="3969653706" sldId="267"/>
        </pc:sldMkLst>
        <pc:spChg chg="mod">
          <ac:chgData name="Lesley Judge" userId="S::judgel@lostockgralam.cheshire.sch.uk::7700dc00-f66a-40a3-9bb4-63b68275dbc7" providerId="AD" clId="Web-{EF9349CC-8782-46B6-839F-5317E6B8FC15}" dt="2021-01-05T20:35:32.770" v="9" actId="14100"/>
          <ac:spMkLst>
            <pc:docMk/>
            <pc:sldMk cId="3969653706" sldId="267"/>
            <ac:spMk id="7" creationId="{E5773D42-9CC9-4DED-B8F6-EC397AAC5873}"/>
          </ac:spMkLst>
        </pc:spChg>
        <pc:spChg chg="mod">
          <ac:chgData name="Lesley Judge" userId="S::judgel@lostockgralam.cheshire.sch.uk::7700dc00-f66a-40a3-9bb4-63b68275dbc7" providerId="AD" clId="Web-{EF9349CC-8782-46B6-839F-5317E6B8FC15}" dt="2021-01-05T20:35:52.551" v="14" actId="1076"/>
          <ac:spMkLst>
            <pc:docMk/>
            <pc:sldMk cId="3969653706" sldId="267"/>
            <ac:spMk id="8" creationId="{ED041E5C-0E0E-4693-AA96-B02681A461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hyperlink" Target="https://www.youtube.com/channel/UCo7fbLgY2oA_cFCIg9GdxtQ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064433" y="2644170"/>
            <a:ext cx="8063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Starlings English Home Learning  </a:t>
            </a:r>
          </a:p>
          <a:p>
            <a:pPr algn="ctr"/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Friday 22</a:t>
            </a:r>
            <a:r>
              <a:rPr lang="en-GB" sz="4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January </a:t>
            </a: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6" y="469795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62" r="3740"/>
          <a:stretch/>
        </p:blipFill>
        <p:spPr>
          <a:xfrm>
            <a:off x="8853676" y="238458"/>
            <a:ext cx="2547779" cy="217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0181"/>
          <a:stretch/>
        </p:blipFill>
        <p:spPr>
          <a:xfrm>
            <a:off x="186150" y="4590068"/>
            <a:ext cx="3079564" cy="21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430" y="33218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Today we are </a:t>
            </a:r>
            <a:r>
              <a:rPr lang="en-GB" sz="3200" dirty="0" smtClean="0"/>
              <a:t>going to re read the long version of the text (please use the attachment or listen to my recording of it) and answer some questions about it. </a:t>
            </a:r>
          </a:p>
          <a:p>
            <a:endParaRPr lang="en-GB" sz="3200" dirty="0"/>
          </a:p>
          <a:p>
            <a:r>
              <a:rPr lang="en-GB" sz="3200" dirty="0" smtClean="0"/>
              <a:t>Today </a:t>
            </a:r>
            <a:r>
              <a:rPr lang="en-GB" sz="3200" dirty="0"/>
              <a:t>you </a:t>
            </a:r>
            <a:r>
              <a:rPr lang="en-GB" sz="3200" dirty="0" smtClean="0"/>
              <a:t>will: </a:t>
            </a:r>
            <a:endParaRPr lang="en-GB" sz="3200" dirty="0"/>
          </a:p>
          <a:p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/>
              <a:t>Re read the long version of the story. </a:t>
            </a: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/>
              <a:t>Answer my comprehension questions about the story.</a:t>
            </a:r>
            <a:endParaRPr lang="en-GB" sz="3200" dirty="0">
              <a:latin typeface="NTFPreCursivefk" panose="0300040000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/>
              <a:t>Write your own questions about the story. </a:t>
            </a:r>
            <a:endParaRPr lang="en-GB" sz="3200" dirty="0"/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65074" y="723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451" y="149406"/>
            <a:ext cx="6482035" cy="6423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017" y="2602302"/>
            <a:ext cx="3095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answer my questions about the text?</a:t>
            </a:r>
          </a:p>
          <a:p>
            <a:endParaRPr lang="en-GB" sz="2800" dirty="0"/>
          </a:p>
          <a:p>
            <a:r>
              <a:rPr lang="en-GB" sz="2800" dirty="0" smtClean="0"/>
              <a:t>You can look back or listen to the story as many times as you like – it’s not a memory test!</a:t>
            </a:r>
            <a:endParaRPr lang="en-GB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7017" y="357051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763485" y="261257"/>
            <a:ext cx="2429692" cy="206393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Listen to the story and you can follow the words on the which I have attached if you like.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4965" y="3656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2" y="282757"/>
            <a:ext cx="5365579" cy="132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2" y="2495004"/>
            <a:ext cx="5421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Can you write your own questions about The Hare and the Tortoise and get your grown up to answer them? Here’s a quiz sheet if you would like to write your questions on it.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23" y="282757"/>
            <a:ext cx="5869171" cy="647885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2315" y="1885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371" y="2965268"/>
            <a:ext cx="6080372" cy="2304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0435" y="1347986"/>
            <a:ext cx="624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are the answers for you from my quiz – how many did you get right?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3772" y="187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D7ABF-9914-4D11-9323-9C40695E722E}"/>
              </a:ext>
            </a:extLst>
          </p:cNvPr>
          <p:cNvSpPr txBox="1"/>
          <p:nvPr/>
        </p:nvSpPr>
        <p:spPr>
          <a:xfrm>
            <a:off x="304800" y="1908314"/>
            <a:ext cx="11418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Red group </a:t>
            </a:r>
            <a:r>
              <a:rPr lang="en-GB" sz="2400" dirty="0"/>
              <a:t>– Please have a look at the separate RWI </a:t>
            </a:r>
            <a:r>
              <a:rPr lang="en-GB" sz="2400" dirty="0" smtClean="0"/>
              <a:t>PowerPoint </a:t>
            </a:r>
            <a:r>
              <a:rPr lang="en-GB" sz="2400" dirty="0"/>
              <a:t>for set 1. We have added some special friends work for you.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Green group </a:t>
            </a:r>
            <a:r>
              <a:rPr lang="en-GB" sz="2400" dirty="0"/>
              <a:t>you need to look out for </a:t>
            </a:r>
            <a:r>
              <a:rPr lang="en-GB" sz="2400" b="1" dirty="0"/>
              <a:t>set 2</a:t>
            </a:r>
            <a:r>
              <a:rPr lang="en-GB" sz="2400" dirty="0"/>
              <a:t> videos on the link below: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2 speed sounds, set 2 spelling, red words 1, and read and hold a sentence 1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Pink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C000"/>
                </a:solidFill>
              </a:rPr>
              <a:t>yellow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blue</a:t>
            </a:r>
            <a:r>
              <a:rPr lang="en-GB" sz="2400" dirty="0"/>
              <a:t> groups you need to look out for </a:t>
            </a:r>
            <a:r>
              <a:rPr lang="en-GB" sz="2400" b="1" dirty="0"/>
              <a:t>set 3</a:t>
            </a:r>
            <a:r>
              <a:rPr lang="en-GB" sz="2400" dirty="0"/>
              <a:t> videos on the link below. 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3 speed sounds, set 3 spelling, red words 2 and read and hold a sentence 2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4A9A59-24B4-4740-90C5-344051E14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1861" y="492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1627216" y="1661429"/>
            <a:ext cx="9683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walk </a:t>
            </a:r>
            <a:r>
              <a:rPr lang="en-GB" sz="6600" dirty="0">
                <a:solidFill>
                  <a:srgbClr val="00B050"/>
                </a:solidFill>
              </a:rPr>
              <a:t>walking	</a:t>
            </a:r>
            <a:r>
              <a:rPr lang="en-GB" sz="6600" dirty="0">
                <a:solidFill>
                  <a:srgbClr val="FFC000"/>
                </a:solidFill>
              </a:rPr>
              <a:t>walked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3" y="2883127"/>
            <a:ext cx="96837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walk</a:t>
            </a:r>
            <a:r>
              <a:rPr lang="en-GB" sz="2400" dirty="0"/>
              <a:t> 5 times in different colours?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walking</a:t>
            </a:r>
            <a:r>
              <a:rPr lang="en-GB" sz="4400" dirty="0"/>
              <a:t> </a:t>
            </a:r>
            <a:r>
              <a:rPr lang="en-GB" sz="2400" dirty="0"/>
              <a:t>5 times in a squiggle?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walked</a:t>
            </a:r>
            <a:r>
              <a:rPr lang="en-GB" sz="2400" dirty="0"/>
              <a:t> 5 times as small as you can?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173DD-AFF7-4243-92A3-B6ABFA379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500" y="2769425"/>
            <a:ext cx="1477274" cy="84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C3AF0-FE09-44A3-83F7-1C35D39D5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6500" y="3817103"/>
            <a:ext cx="1609725" cy="1181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1736EA-1F51-494D-A029-39A7FE4549F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600678" y="5321783"/>
            <a:ext cx="821367" cy="60799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D08A96-CC35-4D83-8825-9A46223B6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9476" y="1141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5B95C-053B-461F-84D3-10A9A5A1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CB01BF-147F-4C6C-B27F-FF40C2C0897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5ad0ee9d-2391-47bc-bd54-552549e2ac3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6400FB-7C2A-47CC-AB91-54FA845AAB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343</Words>
  <Application>Microsoft Office PowerPoint</Application>
  <PresentationFormat>Widescreen</PresentationFormat>
  <Paragraphs>30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NTFPreCursivefk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42</cp:revision>
  <dcterms:created xsi:type="dcterms:W3CDTF">2021-01-05T14:00:22Z</dcterms:created>
  <dcterms:modified xsi:type="dcterms:W3CDTF">2021-01-20T09:12:41Z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