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61" r:id="rId4"/>
    <p:sldId id="262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AFB3-770E-4D7B-8956-C7734C93C4F0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A522-2572-40D0-AE8A-18989D681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991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AFB3-770E-4D7B-8956-C7734C93C4F0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A522-2572-40D0-AE8A-18989D681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390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AFB3-770E-4D7B-8956-C7734C93C4F0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A522-2572-40D0-AE8A-18989D681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636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AFB3-770E-4D7B-8956-C7734C93C4F0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A522-2572-40D0-AE8A-18989D681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01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AFB3-770E-4D7B-8956-C7734C93C4F0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A522-2572-40D0-AE8A-18989D681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87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AFB3-770E-4D7B-8956-C7734C93C4F0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A522-2572-40D0-AE8A-18989D681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238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AFB3-770E-4D7B-8956-C7734C93C4F0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A522-2572-40D0-AE8A-18989D681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896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AFB3-770E-4D7B-8956-C7734C93C4F0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A522-2572-40D0-AE8A-18989D681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452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AFB3-770E-4D7B-8956-C7734C93C4F0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A522-2572-40D0-AE8A-18989D681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45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AFB3-770E-4D7B-8956-C7734C93C4F0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A522-2572-40D0-AE8A-18989D681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357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AFB3-770E-4D7B-8956-C7734C93C4F0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A522-2572-40D0-AE8A-18989D681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294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4AFB3-770E-4D7B-8956-C7734C93C4F0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FA522-2572-40D0-AE8A-18989D681E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922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BB26FF-B3E6-45ED-B9B3-86CCF21FE76F}"/>
              </a:ext>
            </a:extLst>
          </p:cNvPr>
          <p:cNvSpPr txBox="1"/>
          <p:nvPr/>
        </p:nvSpPr>
        <p:spPr>
          <a:xfrm>
            <a:off x="3064412" y="2145352"/>
            <a:ext cx="60631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Starlings </a:t>
            </a:r>
            <a:r>
              <a:rPr lang="en-GB" sz="4800" dirty="0" smtClean="0"/>
              <a:t>Maths </a:t>
            </a:r>
            <a:r>
              <a:rPr lang="en-GB" sz="4800" dirty="0"/>
              <a:t>Home Learning  </a:t>
            </a:r>
          </a:p>
          <a:p>
            <a:pPr algn="ctr"/>
            <a:r>
              <a:rPr lang="en-GB" sz="4800" dirty="0" smtClean="0"/>
              <a:t>Friday 22</a:t>
            </a:r>
            <a:r>
              <a:rPr lang="en-GB" sz="4800" baseline="30000" dirty="0" smtClean="0"/>
              <a:t>nd</a:t>
            </a:r>
            <a:r>
              <a:rPr lang="en-GB" sz="4800" dirty="0" smtClean="0"/>
              <a:t> January</a:t>
            </a:r>
            <a:endParaRPr lang="en-GB" sz="4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BD720D-550C-48E0-BC37-DC98286372C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3" y="227514"/>
            <a:ext cx="2117188" cy="17117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7326" y="4863899"/>
            <a:ext cx="2114821" cy="177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99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39754" y="2490483"/>
            <a:ext cx="5064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TIME LESSON SEVEN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6" name="Picture 5" descr="Alarm &lt;strong&gt;Clock&lt;/strong&gt; PNG Transparent Images | PNG All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936" y="266362"/>
            <a:ext cx="2804166" cy="31577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41280" y="3305908"/>
            <a:ext cx="100299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dirty="0" smtClean="0"/>
              <a:t>Wow Starlings we have come to the end of our third week of home learning and our last lesson about time. You are now time experts and I am very proud of how hard you have worked.</a:t>
            </a:r>
          </a:p>
          <a:p>
            <a:pPr algn="ctr">
              <a:lnSpc>
                <a:spcPct val="150000"/>
              </a:lnSpc>
            </a:pPr>
            <a:endParaRPr lang="en-GB" sz="2000" dirty="0"/>
          </a:p>
          <a:p>
            <a:pPr algn="ctr">
              <a:lnSpc>
                <a:spcPct val="150000"/>
              </a:lnSpc>
            </a:pPr>
            <a:r>
              <a:rPr lang="en-GB" sz="2000" dirty="0" smtClean="0"/>
              <a:t>So today we are going to try and solve some time word problems</a:t>
            </a:r>
            <a:r>
              <a:rPr lang="en-GB" dirty="0" smtClean="0"/>
              <a:t>. </a:t>
            </a:r>
            <a:r>
              <a:rPr lang="en-GB" sz="2000" dirty="0"/>
              <a:t>A word problem is a few sentences describing a 'real-life' scenario where a problem needs to be solved by way of a mathematical calculation.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6033" y="488630"/>
            <a:ext cx="3184344" cy="1632997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64419" y="58540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1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3923" y="1251450"/>
            <a:ext cx="6130842" cy="53975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4137" y="378823"/>
            <a:ext cx="10802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Let’s have a look at this word problem together. I’ve used a number line to help me but you </a:t>
            </a:r>
            <a:r>
              <a:rPr lang="en-GB" dirty="0" smtClean="0"/>
              <a:t>might </a:t>
            </a:r>
            <a:r>
              <a:rPr lang="en-GB" dirty="0" smtClean="0"/>
              <a:t>use your fingers, counters or just be able to do it in your head.</a:t>
            </a:r>
            <a:endParaRPr lang="en-GB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29483" y="12514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8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7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253" y="266296"/>
            <a:ext cx="5265964" cy="27365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253" y="3138399"/>
            <a:ext cx="5265964" cy="34526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6562" y="266295"/>
            <a:ext cx="6101661" cy="3511633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39345" y="4255106"/>
            <a:ext cx="609600" cy="609600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6293222" y="4383741"/>
            <a:ext cx="2958353" cy="1728413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Try some of these word problems.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815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Your Daily Challenge – Gurnard Prescho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15" y="256474"/>
            <a:ext cx="2273117" cy="199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0067" y="256474"/>
            <a:ext cx="7035020" cy="6274955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19650" y="27843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0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DAD4CFA140EB4A80C5A2F767E61656" ma:contentTypeVersion="9" ma:contentTypeDescription="Create a new document." ma:contentTypeScope="" ma:versionID="77fa52eb842390f60d7a949c0542ceb2">
  <xsd:schema xmlns:xsd="http://www.w3.org/2001/XMLSchema" xmlns:xs="http://www.w3.org/2001/XMLSchema" xmlns:p="http://schemas.microsoft.com/office/2006/metadata/properties" xmlns:ns2="5ad0ee9d-2391-47bc-bd54-552549e2ac31" targetNamespace="http://schemas.microsoft.com/office/2006/metadata/properties" ma:root="true" ma:fieldsID="3aed9d836dad8c4fa9aec7e59f2f9e32" ns2:_="">
    <xsd:import namespace="5ad0ee9d-2391-47bc-bd54-552549e2ac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d0ee9d-2391-47bc-bd54-552549e2ac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9C453F5-953C-4DBF-A010-71B3DE256981}"/>
</file>

<file path=customXml/itemProps2.xml><?xml version="1.0" encoding="utf-8"?>
<ds:datastoreItem xmlns:ds="http://schemas.openxmlformats.org/officeDocument/2006/customXml" ds:itemID="{203C2319-9B55-4D94-9A95-77220D1F81BD}"/>
</file>

<file path=customXml/itemProps3.xml><?xml version="1.0" encoding="utf-8"?>
<ds:datastoreItem xmlns:ds="http://schemas.openxmlformats.org/officeDocument/2006/customXml" ds:itemID="{7B780114-4E06-42C9-B1C7-CD93B159C984}"/>
</file>

<file path=docProps/app.xml><?xml version="1.0" encoding="utf-8"?>
<Properties xmlns="http://schemas.openxmlformats.org/officeDocument/2006/extended-properties" xmlns:vt="http://schemas.openxmlformats.org/officeDocument/2006/docPropsVTypes">
  <TotalTime>1438</TotalTime>
  <Words>108</Words>
  <Application>Microsoft Office PowerPoint</Application>
  <PresentationFormat>Widescreen</PresentationFormat>
  <Paragraphs>8</Paragraphs>
  <Slides>5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home</cp:lastModifiedBy>
  <cp:revision>57</cp:revision>
  <dcterms:created xsi:type="dcterms:W3CDTF">2020-11-02T10:04:53Z</dcterms:created>
  <dcterms:modified xsi:type="dcterms:W3CDTF">2021-01-13T15:31:03Z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0x010100DDDAD4CFA140EB4A80C5A2F767E61656</vt:lpwstr>
  </property>
</Properties>
</file>