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143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0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50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381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61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14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079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470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16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2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71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A78A9-49E3-461B-BCEA-85F97D4B6E49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95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254181" y="3296466"/>
            <a:ext cx="7756344" cy="3209109"/>
          </a:xfrm>
          <a:prstGeom prst="flowChartPunchedTap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34538" y="3941625"/>
            <a:ext cx="5886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Click the microphone to hear your spelling quiz!</a:t>
            </a:r>
          </a:p>
          <a:p>
            <a:pPr algn="ctr"/>
            <a:r>
              <a:rPr lang="en-GB" sz="3600" dirty="0" smtClean="0"/>
              <a:t>Good Luck xxx</a:t>
            </a:r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84" y="5029201"/>
            <a:ext cx="3425578" cy="133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3024" y="422138"/>
            <a:ext cx="2887697" cy="2874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50" y="275545"/>
            <a:ext cx="3448050" cy="192405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5206" y="929005"/>
            <a:ext cx="1169761" cy="116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6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" y="476165"/>
            <a:ext cx="10496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70C0"/>
                </a:solidFill>
              </a:rPr>
              <a:t>Here are the answers. </a:t>
            </a:r>
          </a:p>
          <a:p>
            <a:pPr algn="ctr"/>
            <a:r>
              <a:rPr lang="en-GB" sz="3600" b="1" dirty="0" smtClean="0">
                <a:solidFill>
                  <a:srgbClr val="0070C0"/>
                </a:solidFill>
              </a:rPr>
              <a:t>Time to </a:t>
            </a:r>
            <a:r>
              <a:rPr lang="en-GB" sz="3600" b="1" dirty="0" err="1" smtClean="0">
                <a:solidFill>
                  <a:srgbClr val="0070C0"/>
                </a:solidFill>
              </a:rPr>
              <a:t>ticky</a:t>
            </a:r>
            <a:r>
              <a:rPr lang="en-GB" sz="3600" b="1" dirty="0" smtClean="0">
                <a:solidFill>
                  <a:srgbClr val="0070C0"/>
                </a:solidFill>
              </a:rPr>
              <a:t> tick and dotty dot! </a:t>
            </a:r>
            <a:endParaRPr lang="en-GB" sz="36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2450" y="2019300"/>
            <a:ext cx="54006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 smtClean="0">
                <a:solidFill>
                  <a:srgbClr val="00B050"/>
                </a:solidFill>
              </a:rPr>
              <a:t>Character </a:t>
            </a:r>
          </a:p>
          <a:p>
            <a:pPr marL="342900" indent="-342900">
              <a:buAutoNum type="arabicPeriod"/>
            </a:pPr>
            <a:r>
              <a:rPr lang="en-GB" sz="2800" dirty="0" smtClean="0">
                <a:solidFill>
                  <a:srgbClr val="00B050"/>
                </a:solidFill>
              </a:rPr>
              <a:t>Chaos</a:t>
            </a:r>
          </a:p>
          <a:p>
            <a:pPr marL="342900" indent="-342900">
              <a:buAutoNum type="arabicPeriod"/>
            </a:pPr>
            <a:r>
              <a:rPr lang="en-GB" sz="2800" dirty="0" smtClean="0">
                <a:solidFill>
                  <a:srgbClr val="00B050"/>
                </a:solidFill>
              </a:rPr>
              <a:t>Chemist</a:t>
            </a:r>
          </a:p>
          <a:p>
            <a:pPr marL="342900" indent="-342900">
              <a:buAutoNum type="arabicPeriod"/>
            </a:pPr>
            <a:r>
              <a:rPr lang="en-GB" sz="2800" dirty="0" smtClean="0">
                <a:solidFill>
                  <a:srgbClr val="00B050"/>
                </a:solidFill>
              </a:rPr>
              <a:t>School</a:t>
            </a:r>
          </a:p>
          <a:p>
            <a:pPr marL="342900" indent="-342900">
              <a:buAutoNum type="arabicPeriod"/>
            </a:pPr>
            <a:r>
              <a:rPr lang="en-GB" sz="2800" dirty="0" smtClean="0">
                <a:solidFill>
                  <a:srgbClr val="00B050"/>
                </a:solidFill>
              </a:rPr>
              <a:t>Echo</a:t>
            </a:r>
          </a:p>
          <a:p>
            <a:pPr marL="342900" indent="-342900">
              <a:buAutoNum type="arabicPeriod"/>
            </a:pPr>
            <a:r>
              <a:rPr lang="en-GB" sz="2800" dirty="0" smtClean="0">
                <a:solidFill>
                  <a:srgbClr val="00B050"/>
                </a:solidFill>
              </a:rPr>
              <a:t>Mechanic</a:t>
            </a:r>
          </a:p>
          <a:p>
            <a:pPr marL="342900" indent="-342900">
              <a:buAutoNum type="arabicPeriod"/>
            </a:pPr>
            <a:r>
              <a:rPr lang="en-GB" sz="2800" dirty="0" smtClean="0">
                <a:solidFill>
                  <a:srgbClr val="00B050"/>
                </a:solidFill>
              </a:rPr>
              <a:t>Stomach</a:t>
            </a:r>
          </a:p>
          <a:p>
            <a:pPr marL="342900" indent="-342900">
              <a:buAutoNum type="arabicPeriod"/>
            </a:pPr>
            <a:r>
              <a:rPr lang="en-GB" sz="2800" dirty="0" smtClean="0">
                <a:solidFill>
                  <a:srgbClr val="00B050"/>
                </a:solidFill>
              </a:rPr>
              <a:t>Chorus</a:t>
            </a:r>
          </a:p>
          <a:p>
            <a:pPr marL="342900" indent="-342900">
              <a:buAutoNum type="arabicPeriod"/>
            </a:pPr>
            <a:r>
              <a:rPr lang="en-GB" sz="2800" dirty="0" smtClean="0">
                <a:solidFill>
                  <a:srgbClr val="00B050"/>
                </a:solidFill>
              </a:rPr>
              <a:t>chemical</a:t>
            </a:r>
            <a:endParaRPr lang="en-GB" sz="2800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424" y="2332945"/>
            <a:ext cx="6590067" cy="367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1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310" y="239077"/>
            <a:ext cx="3356292" cy="1925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45" y="338454"/>
            <a:ext cx="2193310" cy="2719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" y="4284362"/>
            <a:ext cx="2293938" cy="1742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3944" y="3240327"/>
            <a:ext cx="2380456" cy="2786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3531" y="543877"/>
            <a:ext cx="5818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Story Time </a:t>
            </a:r>
            <a:endParaRPr lang="en-GB" sz="4800" u="sng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7436" y="2893912"/>
            <a:ext cx="3089913" cy="2043848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3010" y="1525885"/>
            <a:ext cx="1532274" cy="153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36</Words>
  <Application>Microsoft Office PowerPoint</Application>
  <PresentationFormat>Widescreen</PresentationFormat>
  <Paragraphs>14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12</cp:revision>
  <dcterms:created xsi:type="dcterms:W3CDTF">2021-01-06T23:07:45Z</dcterms:created>
  <dcterms:modified xsi:type="dcterms:W3CDTF">2021-01-21T17:57:30Z</dcterms:modified>
</cp:coreProperties>
</file>