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70" r:id="rId4"/>
    <p:sldId id="271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E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3222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5538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3129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2634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582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553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9977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4730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3224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2783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8555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E2576-508A-4934-84EB-24C3FC599BDC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884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hyperlink" Target="https://classroom.thenational.academy/lessons/what-are-the-key-parts-of-a-healthy-diet-60wkgr?activity=video&amp;step=1" TargetMode="External"/><Relationship Id="rId4" Type="http://schemas.openxmlformats.org/officeDocument/2006/relationships/hyperlink" Target="https://teachers.thenational.academy/lessons/what-are-the-key-parts-of-a-healthy-diet-60wkgr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wmf"/><Relationship Id="rId3" Type="http://schemas.openxmlformats.org/officeDocument/2006/relationships/audio" Target="../media/media3.m4a"/><Relationship Id="rId7" Type="http://schemas.openxmlformats.org/officeDocument/2006/relationships/oleObject" Target="../embeddings/oleObject1.bin"/><Relationship Id="rId2" Type="http://schemas.microsoft.com/office/2007/relationships/media" Target="../media/media3.m4a"/><Relationship Id="rId1" Type="http://schemas.openxmlformats.org/officeDocument/2006/relationships/vmlDrawing" Target="../drawings/vmlDrawing1.vml"/><Relationship Id="rId6" Type="http://schemas.openxmlformats.org/officeDocument/2006/relationships/hyperlink" Target="https://classroom.thenational.academy/lessons/what-are-the-key-parts-of-a-healthy-diet-60wkgr?step=2&amp;activity=worksheet" TargetMode="External"/><Relationship Id="rId5" Type="http://schemas.openxmlformats.org/officeDocument/2006/relationships/hyperlink" Target="https://teachers.thenational.academy/lessons/what-are-the-key-parts-of-a-healthy-diet-60wkgr" TargetMode="Externa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7.png"/><Relationship Id="rId4" Type="http://schemas.openxmlformats.org/officeDocument/2006/relationships/hyperlink" Target="https://www.nhs.uk/change4life/recipe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025" y="349251"/>
            <a:ext cx="9144000" cy="2387600"/>
          </a:xfrm>
        </p:spPr>
        <p:txBody>
          <a:bodyPr/>
          <a:lstStyle/>
          <a:p>
            <a:r>
              <a:rPr lang="en-GB" dirty="0" smtClean="0"/>
              <a:t>    SCIENCE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328" y="2749926"/>
            <a:ext cx="9144000" cy="2439399"/>
          </a:xfrm>
        </p:spPr>
        <p:txBody>
          <a:bodyPr>
            <a:normAutofit/>
          </a:bodyPr>
          <a:lstStyle/>
          <a:p>
            <a:endParaRPr lang="en-GB" b="1" dirty="0" smtClean="0"/>
          </a:p>
          <a:p>
            <a:endParaRPr lang="en-GB" b="1" dirty="0" smtClean="0"/>
          </a:p>
          <a:p>
            <a:r>
              <a:rPr lang="en-GB" sz="3000" b="1" dirty="0" smtClean="0"/>
              <a:t>Diet &amp; Lifestyle</a:t>
            </a:r>
          </a:p>
          <a:p>
            <a:r>
              <a:rPr lang="en-GB" sz="3000" dirty="0" smtClean="0"/>
              <a:t>Lesson 1</a:t>
            </a:r>
          </a:p>
          <a:p>
            <a:endParaRPr lang="en-GB" b="1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59" y="362326"/>
            <a:ext cx="1968107" cy="19940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34328" y="5016817"/>
            <a:ext cx="1874984" cy="1653949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36130" y="1591914"/>
            <a:ext cx="1177789" cy="1177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16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9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60961" y="888274"/>
            <a:ext cx="9370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u="sng" dirty="0"/>
          </a:p>
          <a:p>
            <a:endParaRPr lang="en-GB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330925" y="334276"/>
            <a:ext cx="11477898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>
                <a:hlinkClick r:id="rId4"/>
              </a:rPr>
              <a:t>What are the key parts of a healthy diet</a:t>
            </a:r>
            <a:r>
              <a:rPr lang="en-GB" sz="3000" dirty="0" smtClean="0">
                <a:hlinkClick r:id="rId4"/>
              </a:rPr>
              <a:t>?</a:t>
            </a:r>
            <a:endParaRPr lang="en-GB" sz="3000" dirty="0" smtClean="0"/>
          </a:p>
          <a:p>
            <a:endParaRPr lang="en-GB" sz="3000" dirty="0"/>
          </a:p>
          <a:p>
            <a:endParaRPr lang="en-GB" sz="2400" dirty="0" smtClean="0"/>
          </a:p>
          <a:p>
            <a:r>
              <a:rPr lang="en-GB" sz="2400" dirty="0" smtClean="0"/>
              <a:t>In </a:t>
            </a:r>
            <a:r>
              <a:rPr lang="en-GB" sz="2400" dirty="0"/>
              <a:t>this lesson, we </a:t>
            </a:r>
            <a:r>
              <a:rPr lang="en-GB" sz="2400" dirty="0" smtClean="0"/>
              <a:t>are going to </a:t>
            </a:r>
            <a:r>
              <a:rPr lang="en-GB" sz="2400" dirty="0"/>
              <a:t>learn about what is important in a healthy diet. </a:t>
            </a:r>
            <a:endParaRPr lang="en-GB" sz="2400" dirty="0" smtClean="0"/>
          </a:p>
          <a:p>
            <a:r>
              <a:rPr lang="en-GB" sz="2400" dirty="0" smtClean="0"/>
              <a:t>We </a:t>
            </a:r>
            <a:r>
              <a:rPr lang="en-GB" sz="2400" dirty="0"/>
              <a:t>will discuss the seven nutrients we need to know as well as their role in the body</a:t>
            </a:r>
            <a:r>
              <a:rPr lang="en-GB" sz="2400" dirty="0" smtClean="0"/>
              <a:t>.</a:t>
            </a:r>
          </a:p>
          <a:p>
            <a:endParaRPr lang="en-GB" sz="2400" dirty="0"/>
          </a:p>
          <a:p>
            <a:r>
              <a:rPr lang="en-GB" sz="2400" dirty="0" smtClean="0"/>
              <a:t>Click on the following link to watch and take part in the following video lesson.</a:t>
            </a:r>
          </a:p>
          <a:p>
            <a:endParaRPr lang="en-GB" sz="2400" dirty="0"/>
          </a:p>
          <a:p>
            <a:r>
              <a:rPr lang="en-GB" sz="2400" dirty="0">
                <a:hlinkClick r:id="rId5"/>
              </a:rPr>
              <a:t>https://</a:t>
            </a:r>
            <a:r>
              <a:rPr lang="en-GB" sz="2400" dirty="0" smtClean="0">
                <a:hlinkClick r:id="rId5"/>
              </a:rPr>
              <a:t>classroom.thenational.academy/lessons/what-are-the-key-parts-of-a-healthy-diet-60wkgr?activity=video&amp;step=1</a:t>
            </a:r>
            <a:endParaRPr lang="en-GB" sz="2400" dirty="0" smtClean="0"/>
          </a:p>
          <a:p>
            <a:endParaRPr lang="en-GB" sz="2400" dirty="0"/>
          </a:p>
          <a:p>
            <a:endParaRPr lang="en-GB" sz="2400" dirty="0" smtClean="0"/>
          </a:p>
          <a:p>
            <a:endParaRPr lang="en-GB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40219" y="0"/>
            <a:ext cx="1637846" cy="16378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06985" y="4471360"/>
            <a:ext cx="4248709" cy="22804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55694" y="490304"/>
            <a:ext cx="20537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FF0000"/>
                </a:solidFill>
              </a:rPr>
              <a:t>Play Audio first</a:t>
            </a:r>
            <a:endParaRPr lang="en-GB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915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7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60961" y="888274"/>
            <a:ext cx="9370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u="sng" dirty="0"/>
          </a:p>
          <a:p>
            <a:endParaRPr lang="en-GB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330925" y="334276"/>
            <a:ext cx="1147789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>
                <a:hlinkClick r:id="rId5"/>
              </a:rPr>
              <a:t>What are the key parts of a healthy diet</a:t>
            </a:r>
            <a:r>
              <a:rPr lang="en-GB" sz="3000" dirty="0" smtClean="0">
                <a:hlinkClick r:id="rId5"/>
              </a:rPr>
              <a:t>?</a:t>
            </a:r>
            <a:r>
              <a:rPr lang="en-GB" sz="3000" dirty="0" smtClean="0"/>
              <a:t> </a:t>
            </a:r>
          </a:p>
          <a:p>
            <a:endParaRPr lang="en-GB" sz="2400" dirty="0"/>
          </a:p>
          <a:p>
            <a:r>
              <a:rPr lang="en-GB" sz="2400" dirty="0" smtClean="0"/>
              <a:t>Click on the following link to complete the activities for today’s lesson:</a:t>
            </a:r>
          </a:p>
          <a:p>
            <a:endParaRPr lang="en-GB" sz="2400" dirty="0"/>
          </a:p>
          <a:p>
            <a:r>
              <a:rPr lang="en-GB" sz="2400" dirty="0">
                <a:hlinkClick r:id="rId6"/>
              </a:rPr>
              <a:t>https://</a:t>
            </a:r>
            <a:r>
              <a:rPr lang="en-GB" sz="2400" dirty="0" smtClean="0">
                <a:hlinkClick r:id="rId6"/>
              </a:rPr>
              <a:t>classroom.thenational.academy/lessons/what-are-the-key-parts-of-a-healthy-diet-60wkgr?step=2&amp;activity=worksheet</a:t>
            </a:r>
            <a:endParaRPr lang="en-GB" sz="2400" dirty="0" smtClean="0"/>
          </a:p>
          <a:p>
            <a:endParaRPr lang="en-GB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4567283"/>
              </p:ext>
            </p:extLst>
          </p:nvPr>
        </p:nvGraphicFramePr>
        <p:xfrm>
          <a:off x="8114595" y="3167960"/>
          <a:ext cx="2219794" cy="19230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Acrobat Document" showAsIcon="1" r:id="rId7" imgW="914400" imgH="792360" progId="AcroExch.Document.DC">
                  <p:embed/>
                </p:oleObj>
              </mc:Choice>
              <mc:Fallback>
                <p:oleObj name="Acrobat Document" showAsIcon="1" r:id="rId7" imgW="914400" imgH="79236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114595" y="3167960"/>
                        <a:ext cx="2219794" cy="19230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00903" y="334276"/>
            <a:ext cx="1129552" cy="11295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0925" y="3140448"/>
            <a:ext cx="5065828" cy="33139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55694" y="490304"/>
            <a:ext cx="20537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FF0000"/>
                </a:solidFill>
              </a:rPr>
              <a:t>Play Audio first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76523" y="4797420"/>
            <a:ext cx="5105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FF0000"/>
                </a:solidFill>
              </a:rPr>
              <a:t>This worksheet is attached to our blog</a:t>
            </a:r>
            <a:endParaRPr lang="en-GB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23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60961" y="888274"/>
            <a:ext cx="9370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u="sng" dirty="0"/>
          </a:p>
          <a:p>
            <a:endParaRPr lang="en-GB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156753" y="151396"/>
            <a:ext cx="1147789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b="1" dirty="0" smtClean="0"/>
              <a:t>Creating your own healthy menu….</a:t>
            </a:r>
            <a:endParaRPr lang="en-GB" sz="2400" dirty="0"/>
          </a:p>
          <a:p>
            <a:r>
              <a:rPr lang="en-GB" sz="2400" dirty="0" smtClean="0"/>
              <a:t>The last activity is to create a healthy menu. Have a look at the following website:</a:t>
            </a:r>
          </a:p>
          <a:p>
            <a:r>
              <a:rPr lang="en-GB" sz="2400" dirty="0">
                <a:hlinkClick r:id="rId4"/>
              </a:rPr>
              <a:t>https://</a:t>
            </a:r>
            <a:r>
              <a:rPr lang="en-GB" sz="2400" dirty="0" smtClean="0">
                <a:hlinkClick r:id="rId4"/>
              </a:rPr>
              <a:t>www.nhs.uk/change4life/recipes</a:t>
            </a:r>
            <a:endParaRPr lang="en-GB" sz="2400" dirty="0" smtClean="0"/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 smtClean="0"/>
          </a:p>
          <a:p>
            <a:endParaRPr lang="en-GB" dirty="0"/>
          </a:p>
        </p:txBody>
      </p:sp>
      <p:pic>
        <p:nvPicPr>
          <p:cNvPr id="3" name="A749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69028" y="1640348"/>
            <a:ext cx="9527631" cy="5086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963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1770</TotalTime>
  <Words>139</Words>
  <Application>Microsoft Office PowerPoint</Application>
  <PresentationFormat>Widescreen</PresentationFormat>
  <Paragraphs>28</Paragraphs>
  <Slides>4</Slides>
  <Notes>0</Notes>
  <HiddenSlides>0</HiddenSlides>
  <MMClips>4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Acrobat Document</vt:lpstr>
      <vt:lpstr>    SCIENCE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Downing</dc:creator>
  <cp:lastModifiedBy>Mrs Whittingham</cp:lastModifiedBy>
  <cp:revision>95</cp:revision>
  <dcterms:created xsi:type="dcterms:W3CDTF">2020-07-13T10:58:18Z</dcterms:created>
  <dcterms:modified xsi:type="dcterms:W3CDTF">2021-01-21T12:00:31Z</dcterms:modified>
</cp:coreProperties>
</file>