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22.01.21</a:t>
            </a:r>
            <a:endParaRPr lang="en-GB" b="1" dirty="0"/>
          </a:p>
          <a:p>
            <a:endParaRPr lang="en-GB" b="1" dirty="0"/>
          </a:p>
          <a:p>
            <a:r>
              <a:rPr lang="en-GB" b="1" dirty="0" smtClean="0"/>
              <a:t>Multiplying 2-digit Numbers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835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87" y="176212"/>
            <a:ext cx="5991225" cy="65055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907" y="681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444" y="79311"/>
            <a:ext cx="5639811" cy="665096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58.95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4871" y="773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312" y="258617"/>
            <a:ext cx="5064124" cy="65305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9597" y="856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850" y="110836"/>
            <a:ext cx="5433811" cy="66325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379" y="48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4444" y="37796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94" y="1425500"/>
            <a:ext cx="5514975" cy="260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987" y="280191"/>
            <a:ext cx="4133148" cy="63038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0400" y="377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07" y="1487683"/>
            <a:ext cx="7087611" cy="522441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9162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245" y="1382755"/>
            <a:ext cx="7653337" cy="530898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2797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</Words>
  <Application>Microsoft Office PowerPoint</Application>
  <PresentationFormat>Widescreen</PresentationFormat>
  <Paragraphs>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11</cp:revision>
  <dcterms:created xsi:type="dcterms:W3CDTF">2021-01-15T16:34:08Z</dcterms:created>
  <dcterms:modified xsi:type="dcterms:W3CDTF">2021-01-19T11:33:29Z</dcterms:modified>
</cp:coreProperties>
</file>