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9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9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3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5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5.png"/><Relationship Id="rId5" Type="http://schemas.microsoft.com/office/2007/relationships/media" Target="../media/media4.m4a"/><Relationship Id="rId10" Type="http://schemas.openxmlformats.org/officeDocument/2006/relationships/image" Target="../media/image6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</a:t>
            </a:r>
            <a:r>
              <a:rPr lang="en-GB" sz="4800" dirty="0" smtClean="0"/>
              <a:t>Maths </a:t>
            </a:r>
            <a:r>
              <a:rPr lang="en-GB" sz="4800" dirty="0"/>
              <a:t>Home Learning  </a:t>
            </a:r>
          </a:p>
          <a:p>
            <a:pPr algn="ctr"/>
            <a:r>
              <a:rPr lang="en-GB" sz="4800" dirty="0" smtClean="0"/>
              <a:t>Thursday 21</a:t>
            </a:r>
            <a:r>
              <a:rPr lang="en-GB" sz="4800" baseline="30000" dirty="0" smtClean="0"/>
              <a:t>st</a:t>
            </a:r>
            <a:r>
              <a:rPr lang="en-GB" sz="4800" dirty="0" smtClean="0"/>
              <a:t> January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326" y="4863899"/>
            <a:ext cx="2114821" cy="17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754" y="2490483"/>
            <a:ext cx="506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TIME LESSON SIX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larm &lt;strong&gt;Clock&lt;/strong&gt;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36" y="266362"/>
            <a:ext cx="2804166" cy="3157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280" y="3305908"/>
            <a:ext cx="100299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/>
              <a:t>Good Morning Starlings</a:t>
            </a:r>
          </a:p>
          <a:p>
            <a:pPr algn="ctr">
              <a:lnSpc>
                <a:spcPct val="150000"/>
              </a:lnSpc>
            </a:pPr>
            <a:endParaRPr lang="en-GB" sz="2000" dirty="0" smtClean="0"/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Today </a:t>
            </a:r>
            <a:r>
              <a:rPr lang="en-GB" sz="2000" dirty="0" smtClean="0"/>
              <a:t>we are going to use different vocabulary (words) to compare different times. </a:t>
            </a:r>
          </a:p>
          <a:p>
            <a:pPr algn="ctr">
              <a:lnSpc>
                <a:spcPct val="150000"/>
              </a:lnSpc>
            </a:pPr>
            <a:endParaRPr lang="en-GB" sz="2000" dirty="0" smtClean="0"/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This is the </a:t>
            </a:r>
            <a:r>
              <a:rPr lang="en-GB" sz="2000" dirty="0" smtClean="0"/>
              <a:t>vocabulary we are going to </a:t>
            </a:r>
            <a:r>
              <a:rPr lang="en-GB" sz="2000" dirty="0" smtClean="0"/>
              <a:t>use: </a:t>
            </a:r>
            <a:endParaRPr lang="en-GB" sz="2000" dirty="0" smtClean="0"/>
          </a:p>
          <a:p>
            <a:pPr algn="ctr">
              <a:lnSpc>
                <a:spcPct val="150000"/>
              </a:lnSpc>
            </a:pPr>
            <a:r>
              <a:rPr lang="en-GB" sz="2000" b="1" dirty="0" smtClean="0"/>
              <a:t>faster</a:t>
            </a:r>
            <a:r>
              <a:rPr lang="en-GB" sz="2000" b="1" dirty="0"/>
              <a:t>, slower, longer, shorter, less, more, greater, smaller, </a:t>
            </a:r>
            <a:r>
              <a:rPr lang="en-GB" sz="2000" b="1" dirty="0" smtClean="0"/>
              <a:t>left, earlier</a:t>
            </a:r>
            <a:r>
              <a:rPr lang="en-GB" sz="2000" b="1" dirty="0"/>
              <a:t>, </a:t>
            </a:r>
            <a:r>
              <a:rPr lang="en-GB" sz="2000" b="1" dirty="0" smtClean="0"/>
              <a:t>later.</a:t>
            </a:r>
            <a:r>
              <a:rPr lang="en-GB" sz="20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Ask your grown up if you are not sure about any of these words.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139754" y="256398"/>
            <a:ext cx="3290616" cy="200343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6277" y="2580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712" y="1318034"/>
            <a:ext cx="3864596" cy="4564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15" y="228114"/>
            <a:ext cx="496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We’re going to think of time being faster or slower. </a:t>
            </a:r>
            <a:endParaRPr lang="en-GB" dirty="0" smtClean="0"/>
          </a:p>
          <a:p>
            <a:r>
              <a:rPr lang="en-GB" dirty="0" smtClean="0"/>
              <a:t>Have </a:t>
            </a:r>
            <a:r>
              <a:rPr lang="en-GB" dirty="0" smtClean="0"/>
              <a:t>a look at the picture below and see if you </a:t>
            </a:r>
            <a:endParaRPr lang="en-GB" dirty="0" smtClean="0"/>
          </a:p>
          <a:p>
            <a:r>
              <a:rPr lang="en-GB" dirty="0" smtClean="0"/>
              <a:t>can </a:t>
            </a:r>
            <a:r>
              <a:rPr lang="en-GB" dirty="0" smtClean="0"/>
              <a:t>answer the </a:t>
            </a:r>
            <a:r>
              <a:rPr lang="en-GB" dirty="0" smtClean="0"/>
              <a:t>questions</a:t>
            </a:r>
            <a:r>
              <a:rPr lang="en-GB" dirty="0"/>
              <a:t>: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5422" y="6049108"/>
            <a:ext cx="506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think Starlings could definitely tidy up much </a:t>
            </a:r>
            <a:r>
              <a:rPr lang="en-GB" dirty="0" smtClean="0"/>
              <a:t>faster.</a:t>
            </a:r>
          </a:p>
          <a:p>
            <a:r>
              <a:rPr lang="en-GB" dirty="0" smtClean="0"/>
              <a:t>How </a:t>
            </a:r>
            <a:r>
              <a:rPr lang="en-GB" dirty="0" smtClean="0"/>
              <a:t>long do you think it would take us?</a:t>
            </a:r>
            <a:endParaRPr lang="en-GB" dirty="0"/>
          </a:p>
        </p:txBody>
      </p:sp>
      <p:sp>
        <p:nvSpPr>
          <p:cNvPr id="2" name="Oval Callout 1"/>
          <p:cNvSpPr/>
          <p:nvPr/>
        </p:nvSpPr>
        <p:spPr>
          <a:xfrm>
            <a:off x="6694713" y="689779"/>
            <a:ext cx="4336869" cy="193330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Who would be faster running round the track? Mrs Judge or Mrs </a:t>
            </a:r>
            <a:r>
              <a:rPr lang="en-GB" dirty="0" err="1" smtClean="0"/>
              <a:t>O’Marah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7178039" y="3396343"/>
            <a:ext cx="4082144" cy="227293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If Mrs Judge ran around the track in 4 minutes and Mrs </a:t>
            </a:r>
            <a:r>
              <a:rPr lang="en-GB" dirty="0" err="1" smtClean="0"/>
              <a:t>O’Marah</a:t>
            </a:r>
            <a:r>
              <a:rPr lang="en-GB" dirty="0" smtClean="0"/>
              <a:t> was slower how long did Mrs </a:t>
            </a:r>
            <a:r>
              <a:rPr lang="en-GB" dirty="0" err="1" smtClean="0"/>
              <a:t>O’Marah</a:t>
            </a:r>
            <a:r>
              <a:rPr lang="en-GB" dirty="0" smtClean="0"/>
              <a:t> take?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46171" y="70843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37314" y="5356213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06000" y="173480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20347" y="5051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8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25263" y="820549"/>
            <a:ext cx="4894317" cy="59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15" y="763227"/>
            <a:ext cx="4862000" cy="600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" y="393895"/>
            <a:ext cx="901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see if you can answer these questions below using our words for comparing time: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9159" y="210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our Daily Challenge – Gurnard Pre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56474"/>
            <a:ext cx="2273117" cy="19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556" y="107348"/>
            <a:ext cx="5796037" cy="662404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7494" y="2366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D36E78-0D7A-4CB4-A186-28864CDB0C25}"/>
</file>

<file path=customXml/itemProps2.xml><?xml version="1.0" encoding="utf-8"?>
<ds:datastoreItem xmlns:ds="http://schemas.openxmlformats.org/officeDocument/2006/customXml" ds:itemID="{5E58A940-DB51-4AD8-B064-9A73F4DC42A1}"/>
</file>

<file path=customXml/itemProps3.xml><?xml version="1.0" encoding="utf-8"?>
<ds:datastoreItem xmlns:ds="http://schemas.openxmlformats.org/officeDocument/2006/customXml" ds:itemID="{39C06F94-CFAA-4919-A7BF-4C7726183233}"/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176</Words>
  <Application>Microsoft Office PowerPoint</Application>
  <PresentationFormat>Widescreen</PresentationFormat>
  <Paragraphs>18</Paragraphs>
  <Slides>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55</cp:revision>
  <dcterms:created xsi:type="dcterms:W3CDTF">2020-11-02T10:04:53Z</dcterms:created>
  <dcterms:modified xsi:type="dcterms:W3CDTF">2021-01-13T15:25:08Z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