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349CC-8782-46B6-839F-5317E6B8FC15}" v="15" dt="2021-01-05T20:35:5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Judge" userId="S::judgel@lostockgralam.cheshire.sch.uk::7700dc00-f66a-40a3-9bb4-63b68275dbc7" providerId="AD" clId="Web-{EF9349CC-8782-46B6-839F-5317E6B8FC15}"/>
    <pc:docChg chg="modSld">
      <pc:chgData name="Lesley Judge" userId="S::judgel@lostockgralam.cheshire.sch.uk::7700dc00-f66a-40a3-9bb4-63b68275dbc7" providerId="AD" clId="Web-{EF9349CC-8782-46B6-839F-5317E6B8FC15}" dt="2021-01-05T20:35:52.551" v="14" actId="1076"/>
      <pc:docMkLst>
        <pc:docMk/>
      </pc:docMkLst>
      <pc:sldChg chg="modSp">
        <pc:chgData name="Lesley Judge" userId="S::judgel@lostockgralam.cheshire.sch.uk::7700dc00-f66a-40a3-9bb4-63b68275dbc7" providerId="AD" clId="Web-{EF9349CC-8782-46B6-839F-5317E6B8FC15}" dt="2021-01-05T20:35:52.551" v="14" actId="1076"/>
        <pc:sldMkLst>
          <pc:docMk/>
          <pc:sldMk cId="3969653706" sldId="267"/>
        </pc:sldMkLst>
        <pc:spChg chg="mod">
          <ac:chgData name="Lesley Judge" userId="S::judgel@lostockgralam.cheshire.sch.uk::7700dc00-f66a-40a3-9bb4-63b68275dbc7" providerId="AD" clId="Web-{EF9349CC-8782-46B6-839F-5317E6B8FC15}" dt="2021-01-05T20:35:32.770" v="9" actId="14100"/>
          <ac:spMkLst>
            <pc:docMk/>
            <pc:sldMk cId="3969653706" sldId="267"/>
            <ac:spMk id="7" creationId="{E5773D42-9CC9-4DED-B8F6-EC397AAC5873}"/>
          </ac:spMkLst>
        </pc:spChg>
        <pc:spChg chg="mod">
          <ac:chgData name="Lesley Judge" userId="S::judgel@lostockgralam.cheshire.sch.uk::7700dc00-f66a-40a3-9bb4-63b68275dbc7" providerId="AD" clId="Web-{EF9349CC-8782-46B6-839F-5317E6B8FC15}" dt="2021-01-05T20:35:52.551" v="14" actId="1076"/>
          <ac:spMkLst>
            <pc:docMk/>
            <pc:sldMk cId="3969653706" sldId="267"/>
            <ac:spMk id="8" creationId="{ED041E5C-0E0E-4693-AA96-B02681A461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064433" y="2644170"/>
            <a:ext cx="8063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Starlings English Home Learning  </a:t>
            </a:r>
          </a:p>
          <a:p>
            <a:pPr algn="ctr"/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Thursday 21st</a:t>
            </a:r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6" y="469795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62" r="3740"/>
          <a:stretch/>
        </p:blipFill>
        <p:spPr>
          <a:xfrm>
            <a:off x="8853676" y="238458"/>
            <a:ext cx="2547779" cy="217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0181"/>
          <a:stretch/>
        </p:blipFill>
        <p:spPr>
          <a:xfrm>
            <a:off x="186150" y="4590068"/>
            <a:ext cx="3079564" cy="21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430" y="33218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Today we are </a:t>
            </a:r>
            <a:r>
              <a:rPr lang="en-GB" sz="3200" dirty="0" smtClean="0"/>
              <a:t>going to independently (which means on your own) read the text from The Tortoise and The Hare and match the sentences to the images. </a:t>
            </a:r>
          </a:p>
          <a:p>
            <a:endParaRPr lang="en-GB" sz="3200" dirty="0"/>
          </a:p>
          <a:p>
            <a:r>
              <a:rPr lang="en-GB" sz="3200" dirty="0"/>
              <a:t>That means you </a:t>
            </a:r>
            <a:r>
              <a:rPr lang="en-GB" sz="3200" dirty="0" smtClean="0"/>
              <a:t>will: </a:t>
            </a:r>
            <a:endParaRPr lang="en-GB" sz="3200" dirty="0"/>
          </a:p>
          <a:p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Look at </a:t>
            </a:r>
            <a:r>
              <a:rPr lang="en-GB" sz="3200" dirty="0" smtClean="0"/>
              <a:t>my version </a:t>
            </a:r>
            <a:r>
              <a:rPr lang="en-GB" sz="3200" dirty="0"/>
              <a:t>of the story I </a:t>
            </a:r>
            <a:r>
              <a:rPr lang="en-GB" sz="3200" dirty="0" smtClean="0"/>
              <a:t>gave </a:t>
            </a:r>
            <a:r>
              <a:rPr lang="en-GB" sz="3200" dirty="0"/>
              <a:t>to you yesterday.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Use your phonics skills to read the story out </a:t>
            </a:r>
            <a:r>
              <a:rPr lang="en-GB" sz="3200" dirty="0" smtClean="0"/>
              <a:t>loud.</a:t>
            </a:r>
            <a:endParaRPr lang="en-GB" sz="3200" dirty="0">
              <a:latin typeface="NTFPreCursivefk" panose="0300040000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/>
              <a:t>Match the jumbled up text with the pictures. </a:t>
            </a:r>
            <a:endParaRPr lang="en-GB" sz="3200" dirty="0"/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0D00FB-4AFE-4B87-8D67-271C77A5E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2234" y="56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79565"/>
            <a:ext cx="8686800" cy="6763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3" y="953589"/>
            <a:ext cx="1463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 my version of the story out loud – sound out your words to help you.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360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33" y="1248668"/>
            <a:ext cx="2800350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0181"/>
          <a:stretch/>
        </p:blipFill>
        <p:spPr>
          <a:xfrm>
            <a:off x="9074062" y="972502"/>
            <a:ext cx="2852149" cy="1965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137" y="4703509"/>
            <a:ext cx="2828925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667" y="3212170"/>
            <a:ext cx="280987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37" y="4814616"/>
            <a:ext cx="2800350" cy="1876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437" y="2258151"/>
            <a:ext cx="2800350" cy="1876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0589" y="274779"/>
            <a:ext cx="871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 would like to match up the jumbled text and pictures and put them back in the right order.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052" y="3201582"/>
            <a:ext cx="2571750" cy="981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062" y="5363937"/>
            <a:ext cx="2552700" cy="1028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8787" y="5202122"/>
            <a:ext cx="2562225" cy="1000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287" y="1105776"/>
            <a:ext cx="2628900" cy="1095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9437" y="3766866"/>
            <a:ext cx="2571750" cy="1047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5235" y="1521678"/>
            <a:ext cx="25812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CB01BF-147F-4C6C-B27F-FF40C2C0897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ad0ee9d-2391-47bc-bd54-552549e2ac3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B5B95C-053B-461F-84D3-10A9A5A1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6400FB-7C2A-47CC-AB91-54FA845AAB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113</Words>
  <Application>Microsoft Office PowerPoint</Application>
  <PresentationFormat>Widescreen</PresentationFormat>
  <Paragraphs>12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NTFPreCursivefk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Mrs Judge</cp:lastModifiedBy>
  <cp:revision>31</cp:revision>
  <dcterms:created xsi:type="dcterms:W3CDTF">2021-01-05T14:00:22Z</dcterms:created>
  <dcterms:modified xsi:type="dcterms:W3CDTF">2021-01-12T09:48:56Z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