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5503B-730B-4CE5-B71E-FA9F0E2DD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619E0-5840-46CC-A524-DA7AB825C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06E96-8F3A-4B68-98BD-76B83C99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FDDD7-A7C8-42BF-9D30-189948F8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31579-F8E7-49AA-8D08-5AC960EB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85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A9D7-70C2-4A81-BE32-3B69B842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87DE7-A1E3-47C7-B8C7-3ADE8163D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DBC14-015D-4495-8F5C-6C99F3A50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464FE-1446-4871-8CE3-CE3D24C99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87948-157D-4C62-B10A-F3C824D1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23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6264FC-3DD0-498A-8499-1387BC4E4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38D07-95B7-4D19-B77A-933BB952E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E2832-34A3-4E27-9532-41C6A3F5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2ACE4-F5DD-4FFE-B1BD-4C47548E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93369-E98A-47AE-B37B-DA8715073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650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42ACB-FDB0-46BE-87C6-28A7283A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4ABE4-DA9B-466E-B739-201FFDD3D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F24FE-A5E6-4388-A931-B4578BE4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41F81-4197-4AA5-BE27-E3E3770C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CD7E1-7EB6-46DC-B3C1-E07A3EF7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75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A74F-7786-464B-AC20-FCC83372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57FEF-DE12-44E2-A73C-77E5395EB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60EE8-ABF1-4528-A7F6-04A2C50FF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0E993-D3B2-44E6-827C-79A7D7BE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FDD5A-F14F-4140-8D0F-ECD421BC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49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F97F-5E34-47ED-A213-4F0718FF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BEF44-D5CC-4174-BF6D-84A89499D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E7332-60CF-4181-9421-E14728077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A4153-C1FE-4E57-9822-A4FCB7CD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60EEE-258D-42FD-B9CC-EA0B3715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DC7F0-ACB0-45E2-BA06-79E0F61D9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7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C59-1D56-4115-B969-752093BA8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2E781-7AC4-4F57-8A69-BBB60A307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4B15F-CC65-4FF1-87F8-8C05BFA58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913CC3-7C03-4CD9-AF60-5EF893A4F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D5733-64B2-4C84-92E9-CD708B2CFD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60666-813C-43E8-92FC-8D57E6FA6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2284E3-8654-46D4-B615-4849F3B5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3CA297-8CCE-4FC9-9FF6-6B275C71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75E6-0A0E-4011-A78A-89172E2D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BAF199-A95F-4805-8031-E3F92F69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F5867C-98AC-4729-A612-469810E4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212D0-8CEC-4586-9976-232E1E86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04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E70D7-223D-4217-B054-81586414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6D3FA-D85B-4706-91CB-AE0581FF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ACA300-9AAB-4E48-82AF-CEC7E26E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816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F4761-E456-4893-867C-B40B025E8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BB45B-8763-4FC9-BF68-17FDFC422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E8BD0-E8A8-4E0C-A9E5-658058331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E13086-8F45-493B-AF0C-372655F3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F55E5-6D66-4BCA-93D7-C183E0095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D8A52-6253-40FA-99EA-F88BAB132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9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F4E4E-02EF-46DC-A27B-FE58DF6F3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DD91D8-C19D-4AA9-B906-16148AE3BF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252C3-C3A1-41F2-86B8-FCCA8A9FF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EEB4B-E6F1-423D-876A-941DFE71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0BCE9-8E6D-4910-93AB-CB03B1DD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BFDD5-BD96-4609-A8B6-52AB08ECF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1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AF98EC-108B-41BB-A1CE-D2B2C8DAA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0723D-BDE9-4DAF-96EB-929E860B1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B3E1C-F98B-42BA-85DF-5F0252DE5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893A-0BBB-436F-878D-64625993881E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3E1F5-DF4C-4A29-A466-C27D55258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F240-BBA0-4DCE-915E-ED92CBD65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C899F-F6FC-4735-BD90-471721E47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7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535FAC-FF3E-4E1F-B1B6-34FF15991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27" y="238442"/>
            <a:ext cx="3169481" cy="1771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43714D-1638-495C-8D47-1B369DD7B5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9875" y="0"/>
            <a:ext cx="1762125" cy="21132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9E61D4-5AB5-49B7-BE5E-FC9FAD0A3311}"/>
              </a:ext>
            </a:extLst>
          </p:cNvPr>
          <p:cNvSpPr txBox="1"/>
          <p:nvPr/>
        </p:nvSpPr>
        <p:spPr>
          <a:xfrm>
            <a:off x="3487102" y="238442"/>
            <a:ext cx="66540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Words of the day!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F945C-B200-4353-BAC0-C18D5DC712EC}"/>
              </a:ext>
            </a:extLst>
          </p:cNvPr>
          <p:cNvSpPr txBox="1"/>
          <p:nvPr/>
        </p:nvSpPr>
        <p:spPr>
          <a:xfrm>
            <a:off x="881063" y="1811967"/>
            <a:ext cx="104298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</a:rPr>
              <a:t>hop </a:t>
            </a:r>
            <a:r>
              <a:rPr lang="en-GB" sz="6600" dirty="0">
                <a:solidFill>
                  <a:srgbClr val="00B050"/>
                </a:solidFill>
              </a:rPr>
              <a:t>hopped	</a:t>
            </a:r>
            <a:r>
              <a:rPr lang="en-GB" sz="6600" dirty="0">
                <a:solidFill>
                  <a:srgbClr val="FFC000"/>
                </a:solidFill>
              </a:rPr>
              <a:t>hopping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1B4F32-3651-474A-8E2E-B7E51F50C5EC}"/>
              </a:ext>
            </a:extLst>
          </p:cNvPr>
          <p:cNvSpPr txBox="1"/>
          <p:nvPr/>
        </p:nvSpPr>
        <p:spPr>
          <a:xfrm>
            <a:off x="292523" y="2883127"/>
            <a:ext cx="9683721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/>
              <a:t>Can you write the word </a:t>
            </a:r>
            <a:r>
              <a:rPr lang="en-GB" sz="4400" dirty="0">
                <a:solidFill>
                  <a:srgbClr val="FF0000"/>
                </a:solidFill>
              </a:rPr>
              <a:t>hop</a:t>
            </a:r>
            <a:r>
              <a:rPr lang="en-GB" sz="2400" dirty="0"/>
              <a:t> as many times as you can in 30 seconds?</a:t>
            </a:r>
          </a:p>
          <a:p>
            <a:endParaRPr lang="en-GB" sz="2400" dirty="0"/>
          </a:p>
          <a:p>
            <a:r>
              <a:rPr lang="en-GB" sz="2400" dirty="0"/>
              <a:t>Can you write the word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B050"/>
                </a:solidFill>
              </a:rPr>
              <a:t>hopped</a:t>
            </a:r>
            <a:r>
              <a:rPr lang="en-GB" sz="4400" dirty="0"/>
              <a:t> </a:t>
            </a:r>
            <a:r>
              <a:rPr lang="en-GB" sz="2400" dirty="0"/>
              <a:t>5 times inside a squiggle?</a:t>
            </a:r>
          </a:p>
          <a:p>
            <a:endParaRPr lang="en-GB" sz="2400" dirty="0"/>
          </a:p>
          <a:p>
            <a:r>
              <a:rPr lang="en-GB" sz="2400" dirty="0"/>
              <a:t>Can you write the word </a:t>
            </a:r>
            <a:r>
              <a:rPr lang="en-GB" sz="4400" dirty="0">
                <a:solidFill>
                  <a:srgbClr val="FFC000"/>
                </a:solidFill>
              </a:rPr>
              <a:t>hopping</a:t>
            </a:r>
            <a:r>
              <a:rPr lang="en-GB" sz="2400" dirty="0"/>
              <a:t> 5 times with your eyes closed ?</a:t>
            </a:r>
          </a:p>
        </p:txBody>
      </p:sp>
      <p:sp>
        <p:nvSpPr>
          <p:cNvPr id="13" name="AutoShape 8" descr="data:image/jpg;base64,%20/9j/4AAQSkZJRgABAQEAYABgAAD/2wBDAAUDBAQEAwUEBAQFBQUGBwwIBwcHBw8LCwkMEQ8SEhEPERETFhwXExQaFRERGCEYGh0dHx8fExciJCIeJBweHx7/2wBDAQUFBQcGBw4ICA4eFBEUHh4eHh4eHh4eHh4eHh4eHh4eHh4eHh4eHh4eHh4eHh4eHh4eHh4eHh4eHh4eHh4eHh7/wAARCAA7ACE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18WeI9G8K6JNrGu30dnaRA/Mx+ZzjIVR1ZjjgDmvnP4r/HDUtbuJLTwVey2mkJCHW4gwtxeEqGO0n7ijIX1znJFe4/F/wNF8QfCQ0N777BIl1FcxT+V5mxkP93I6gkda+QvGfh248OeLtS0MystxptxJHFJKn+sgc7oyQMZBXbyMcqa+p4WwWFxWJtV96STaj0e2uu7Wum2hhXlKK0NLwz8SvG2jX4urfWtTjKMn7nUbkzw3BIztIYk+o4IOelfYPgPxHa+LfCOneIbRDGl3FuaMnJjcEq6E98MCM98V8H6gt5FZy3U0scjwoWRY02qpx945Jzjk4r6n/ZKXxEnw+uf7Ws2t9Ne7aTTDKmySSNgC7beyFslfXn2r0OLsDh6EYThDllfsldei0029NyaEmz2SiiivhjpCvPvjl4R8P654J1fVr7TY31Ow06aS0u0+SWNlQso3DquR905HtXoNcv8AFqaOD4ZeI5JHCL/Z0ykk46qR/WtaEpRqRcXZ36Cex8+/sp+FtH8W32raj4ksU1A6c0X2aOXPlBzJLksnRuFTg5HHSvqoAKAqgADoBXz3+xXGBofiSQHP+mIv5bz/AFr6Er0s9qzqY6fO27W39ERSVooKKKK8g0CuN+Nq7/hP4kXaD/oTcH6iuyri/jl/ySTxJ8wX/QzyTjuK1ofxY+qE9jzH9igEeGvEuen9orj/AL5J/rX0FXz/APsWyRnw54jj8xDKL6NmQEbgDGMEj3wfyNfQFdmb/wC+1PUmn8KCiiivOLCvgj41+NvFXi3xlqi6xa6j9htrqS2h00SkQQKrFQWX7pJKg7mx1+lfe9FRUg5q1zajVVOXNa5+b/hG78X+H7gXGhaXrWnahAwaWay3AKSTtWTsc/3W6jPGK+9PhBr2ueJvh1pGteI9LfTNUuIj9ogZSvKsV37TyA2NwHv3611lFKEOW+oVa3tLabBRRRWhif/Z">
            <a:extLst>
              <a:ext uri="{FF2B5EF4-FFF2-40B4-BE49-F238E27FC236}">
                <a16:creationId xmlns:a16="http://schemas.microsoft.com/office/drawing/2014/main" id="{E5EBA135-F3DE-47DC-82CC-22CF53A29A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200" y="307534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1C3AF0-FE09-44A3-83F7-1C35D39D5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06500" y="3817103"/>
            <a:ext cx="1609725" cy="1181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43A187-5DEA-45F4-A294-D1E2513911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34528" y="2622571"/>
            <a:ext cx="976409" cy="110835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42EA0D8-2E81-4E7A-94B1-C76683C6499B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10177925" y="5196571"/>
            <a:ext cx="1638300" cy="771525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02516EE5-AA75-4ACE-9B25-C961A3BC79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953491" y="118580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88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2425D6-6B84-4305-A20C-FAC345E9C498}"/>
</file>

<file path=customXml/itemProps2.xml><?xml version="1.0" encoding="utf-8"?>
<ds:datastoreItem xmlns:ds="http://schemas.openxmlformats.org/officeDocument/2006/customXml" ds:itemID="{FB55A44D-27ED-4F88-AF99-CC3B838D9322}"/>
</file>

<file path=customXml/itemProps3.xml><?xml version="1.0" encoding="utf-8"?>
<ds:datastoreItem xmlns:ds="http://schemas.openxmlformats.org/officeDocument/2006/customXml" ds:itemID="{B8ACE74A-DF95-4A7E-B5C0-32922FC276F1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Widescreen</PresentationFormat>
  <Paragraphs>7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Lyndsey Esling</dc:creator>
  <cp:lastModifiedBy>Lyndsey Esling</cp:lastModifiedBy>
  <cp:revision>2</cp:revision>
  <dcterms:created xsi:type="dcterms:W3CDTF">2021-01-12T18:06:48Z</dcterms:created>
  <dcterms:modified xsi:type="dcterms:W3CDTF">2021-01-12T18:22:47Z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