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143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50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38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61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14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079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47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16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2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7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A78A9-49E3-461B-BCEA-85F97D4B6E4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95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2310" y="239077"/>
            <a:ext cx="3356292" cy="19251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45" y="338454"/>
            <a:ext cx="2193310" cy="27197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022" y="4284362"/>
            <a:ext cx="2293938" cy="1742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3944" y="3240327"/>
            <a:ext cx="2380456" cy="2786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73531" y="543877"/>
            <a:ext cx="5818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Story Time </a:t>
            </a:r>
          </a:p>
          <a:p>
            <a:r>
              <a:rPr lang="en-GB" sz="4800" dirty="0" smtClean="0"/>
              <a:t>The BFG by Roald Dahl</a:t>
            </a:r>
            <a:endParaRPr lang="en-GB" sz="4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7436" y="2893912"/>
            <a:ext cx="3089913" cy="2043848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99570" y="5361668"/>
            <a:ext cx="1071790" cy="107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1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</Words>
  <Application>Microsoft Office PowerPoint</Application>
  <PresentationFormat>Widescreen</PresentationFormat>
  <Paragraphs>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6</cp:revision>
  <dcterms:created xsi:type="dcterms:W3CDTF">2021-01-06T23:07:45Z</dcterms:created>
  <dcterms:modified xsi:type="dcterms:W3CDTF">2021-01-20T18:04:18Z</dcterms:modified>
</cp:coreProperties>
</file>