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hyperlink" Target="https://www.online-stopwatch.com/countdow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RN2_SsucL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328" y="2881036"/>
            <a:ext cx="9144000" cy="2439399"/>
          </a:xfrm>
        </p:spPr>
        <p:txBody>
          <a:bodyPr>
            <a:normAutofit/>
          </a:bodyPr>
          <a:lstStyle/>
          <a:p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Floating Island</a:t>
            </a:r>
          </a:p>
          <a:p>
            <a:endParaRPr lang="en-GB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387" y="2438029"/>
            <a:ext cx="2216294" cy="2211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474" y="2881036"/>
            <a:ext cx="2084959" cy="18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7391" y="565884"/>
            <a:ext cx="35888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dirty="0" smtClean="0">
                <a:solidFill>
                  <a:prstClr val="black"/>
                </a:solidFill>
              </a:rPr>
              <a:t>Recap of Monday, Tuesday and Wednesday’s lessons…</a:t>
            </a:r>
          </a:p>
          <a:p>
            <a:pPr lvl="0">
              <a:defRPr/>
            </a:pPr>
            <a:endParaRPr lang="en-GB" dirty="0"/>
          </a:p>
          <a:p>
            <a:r>
              <a:rPr lang="en-GB" dirty="0" smtClean="0"/>
              <a:t>During today’s lesson, I would like you to finish your diary entry, edit and improve it and present it for an audience in any way you like.</a:t>
            </a: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b="1" dirty="0" smtClean="0"/>
          </a:p>
          <a:p>
            <a:r>
              <a:rPr lang="en-GB" b="1" dirty="0" smtClean="0"/>
              <a:t>Success Criteria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91" y="4259203"/>
            <a:ext cx="3320940" cy="2116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828" y="449190"/>
            <a:ext cx="7141259" cy="595503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4180" y="2743281"/>
            <a:ext cx="1044948" cy="10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0961" y="888274"/>
            <a:ext cx="937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endParaRPr lang="en-GB" u="sng" dirty="0"/>
          </a:p>
        </p:txBody>
      </p:sp>
      <p:pic>
        <p:nvPicPr>
          <p:cNvPr id="3" name="2B429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8960" y="165462"/>
            <a:ext cx="8673737" cy="65878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925" y="334276"/>
            <a:ext cx="222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Press play at the bottom to see and hear me explain my modelled conclusion.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98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0961" y="888274"/>
            <a:ext cx="937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endParaRPr lang="en-GB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30925" y="334276"/>
            <a:ext cx="114778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Edit &amp; Improve</a:t>
            </a:r>
          </a:p>
          <a:p>
            <a:endParaRPr lang="en-GB" b="1" dirty="0"/>
          </a:p>
          <a:p>
            <a:r>
              <a:rPr lang="en-GB" dirty="0" smtClean="0"/>
              <a:t>I would now like you to spend some time editing and improving your writing.</a:t>
            </a:r>
          </a:p>
          <a:p>
            <a:endParaRPr lang="en-GB" dirty="0"/>
          </a:p>
          <a:p>
            <a:r>
              <a:rPr lang="en-GB" dirty="0" smtClean="0"/>
              <a:t>You are going to spend 5 minutes on each of the following bullet points checking the following: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Spellings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Punctuation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Sense and tense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Cohesive devices – conjunctions, synonyms, adverbials,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Feelings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Informal language – apostrophes for contraction e.g. don’t, couldn’t, won’t, can’t, they’re, he’ll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4"/>
              </a:rPr>
              <a:t>https://www.online-stopwatch.com/countdown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874" y="4192515"/>
            <a:ext cx="5770108" cy="238304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1348" y="1221254"/>
            <a:ext cx="1582906" cy="15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769" y="220708"/>
            <a:ext cx="4715140" cy="6411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" y="957943"/>
            <a:ext cx="239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</a:t>
            </a:r>
            <a:r>
              <a:rPr lang="en-GB" dirty="0"/>
              <a:t>i</a:t>
            </a:r>
            <a:r>
              <a:rPr lang="en-GB" dirty="0" smtClean="0"/>
              <a:t>s the video link to see Mrs </a:t>
            </a:r>
            <a:r>
              <a:rPr lang="en-GB" dirty="0" err="1" smtClean="0"/>
              <a:t>Whittingham</a:t>
            </a:r>
            <a:r>
              <a:rPr lang="en-GB" dirty="0" smtClean="0"/>
              <a:t> read part 5 of this beautiful book.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591960" y="2669568"/>
            <a:ext cx="30832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youtu.be/FRN2_SsucLo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922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7F2224-7F8D-48F0-880F-51BFA12234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736626-7442-40D6-A736-584D4F6FA46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ff8f7dd-2eb0-4133-92ab-79d36edba73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4FC7D1-818C-4B7F-9126-C2D6EE5124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155</Words>
  <Application>Microsoft Office PowerPoint</Application>
  <PresentationFormat>Widescreen</PresentationFormat>
  <Paragraphs>33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87</cp:revision>
  <dcterms:created xsi:type="dcterms:W3CDTF">2020-07-13T10:58:18Z</dcterms:created>
  <dcterms:modified xsi:type="dcterms:W3CDTF">2021-01-19T12:55:30Z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