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9044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2156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9903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306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821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8439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5959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0617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6509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2542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2AE-7288-4A03-905D-4CDE759524DC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0393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512AE-7288-4A03-905D-4CDE759524DC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3A4AFA-CAA5-4F25-8A25-EFC490C3B7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4265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65546"/>
            <a:ext cx="9144000" cy="2387600"/>
          </a:xfrm>
        </p:spPr>
        <p:txBody>
          <a:bodyPr/>
          <a:lstStyle/>
          <a:p>
            <a:r>
              <a:rPr lang="en-GB" b="1" dirty="0"/>
              <a:t>Mathematics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837452"/>
            <a:ext cx="9144000" cy="1655762"/>
          </a:xfrm>
        </p:spPr>
        <p:txBody>
          <a:bodyPr>
            <a:normAutofit/>
          </a:bodyPr>
          <a:lstStyle/>
          <a:p>
            <a:r>
              <a:rPr lang="en-GB" b="1" dirty="0"/>
              <a:t>Date: </a:t>
            </a:r>
            <a:r>
              <a:rPr lang="en-GB" dirty="0" smtClean="0"/>
              <a:t>21.01.21</a:t>
            </a:r>
            <a:endParaRPr lang="en-GB" b="1" dirty="0"/>
          </a:p>
          <a:p>
            <a:endParaRPr lang="en-GB" b="1" dirty="0"/>
          </a:p>
          <a:p>
            <a:r>
              <a:rPr lang="en-GB" b="1" dirty="0" smtClean="0"/>
              <a:t>Multiplying 2-digit Numbers </a:t>
            </a:r>
            <a:endParaRPr lang="en-GB" b="1" dirty="0"/>
          </a:p>
          <a:p>
            <a:endParaRPr lang="en-GB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59" y="362326"/>
            <a:ext cx="1968107" cy="1994041"/>
          </a:xfrm>
          <a:prstGeom prst="rect">
            <a:avLst/>
          </a:prstGeom>
        </p:spPr>
      </p:pic>
      <p:pic>
        <p:nvPicPr>
          <p:cNvPr id="1026" name="Picture 2" descr="Power Maths - created in partnership with White Rose Maths and recommended  by the DfE!*">
            <a:extLst>
              <a:ext uri="{FF2B5EF4-FFF2-40B4-BE49-F238E27FC236}">
                <a16:creationId xmlns:a16="http://schemas.microsoft.com/office/drawing/2014/main" id="{2ECBC306-4EF3-4D74-9A0F-E6245B719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663" y="4133298"/>
            <a:ext cx="4263571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70143" y="6352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07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6840" y="358015"/>
            <a:ext cx="5389852" cy="6127499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2362" y="57987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00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0129" y="174458"/>
            <a:ext cx="5461289" cy="6357671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3125" y="6814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05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7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7170" y="229810"/>
            <a:ext cx="5242503" cy="6093057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19597" y="3951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50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4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7086" y="1040114"/>
            <a:ext cx="4530005" cy="5582502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62652" y="6722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19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96" y="129309"/>
            <a:ext cx="4614367" cy="63488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5747" y="1585116"/>
            <a:ext cx="5114925" cy="2590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127716" y="184003"/>
            <a:ext cx="18114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u="sng" dirty="0" smtClean="0"/>
              <a:t>Answers</a:t>
            </a:r>
            <a:endParaRPr lang="en-GB" sz="3600" b="1" u="sng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64543" y="34297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97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5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8</Words>
  <Application>Microsoft Office PowerPoint</Application>
  <PresentationFormat>Widescreen</PresentationFormat>
  <Paragraphs>5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Mathematics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Mathematics</dc:title>
  <dc:creator>home</dc:creator>
  <cp:lastModifiedBy>home</cp:lastModifiedBy>
  <cp:revision>8</cp:revision>
  <dcterms:created xsi:type="dcterms:W3CDTF">2021-01-15T16:34:08Z</dcterms:created>
  <dcterms:modified xsi:type="dcterms:W3CDTF">2021-01-19T08:15:36Z</dcterms:modified>
</cp:coreProperties>
</file>