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73" r:id="rId9"/>
    <p:sldId id="265" r:id="rId10"/>
    <p:sldId id="267" r:id="rId11"/>
    <p:sldId id="272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21.01.21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3 – Lesson 4</a:t>
            </a:r>
          </a:p>
          <a:p>
            <a:r>
              <a:rPr lang="en-GB" b="1" dirty="0"/>
              <a:t>Number Sequences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885563" y="5187241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963147" y="2345231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29481C-7FCA-4ED4-A860-9C83BD8D8E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18" t="12728" r="49666" b="19560"/>
          <a:stretch/>
        </p:blipFill>
        <p:spPr>
          <a:xfrm>
            <a:off x="504453" y="397319"/>
            <a:ext cx="5900118" cy="6063362"/>
          </a:xfrm>
          <a:prstGeom prst="rect">
            <a:avLst/>
          </a:prstGeom>
        </p:spPr>
      </p:pic>
      <p:pic>
        <p:nvPicPr>
          <p:cNvPr id="4" name="Number sequences slide 2">
            <a:hlinkClick r:id="" action="ppaction://media"/>
            <a:extLst>
              <a:ext uri="{FF2B5EF4-FFF2-40B4-BE49-F238E27FC236}">
                <a16:creationId xmlns:a16="http://schemas.microsoft.com/office/drawing/2014/main" id="{8351DF52-7F6A-4B8A-9EC3-1D35B8E89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8811" y="4338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67787" y="2782669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F1501-7722-4485-871A-7C3D90C49671}"/>
              </a:ext>
            </a:extLst>
          </p:cNvPr>
          <p:cNvSpPr txBox="1"/>
          <p:nvPr/>
        </p:nvSpPr>
        <p:spPr>
          <a:xfrm>
            <a:off x="6867787" y="4702985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535080-7593-43C1-9330-70F980B870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177" t="13136" r="15652" b="12777"/>
          <a:stretch/>
        </p:blipFill>
        <p:spPr>
          <a:xfrm>
            <a:off x="887714" y="329284"/>
            <a:ext cx="5208286" cy="6199432"/>
          </a:xfrm>
          <a:prstGeom prst="rect">
            <a:avLst/>
          </a:prstGeom>
        </p:spPr>
      </p:pic>
      <p:pic>
        <p:nvPicPr>
          <p:cNvPr id="4" name="Number sequences slide 3A">
            <a:hlinkClick r:id="" action="ppaction://media"/>
            <a:extLst>
              <a:ext uri="{FF2B5EF4-FFF2-40B4-BE49-F238E27FC236}">
                <a16:creationId xmlns:a16="http://schemas.microsoft.com/office/drawing/2014/main" id="{3B64FC76-6102-4721-977D-01B2D627D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9660" y="3636819"/>
            <a:ext cx="609600" cy="609600"/>
          </a:xfrm>
          <a:prstGeom prst="rect">
            <a:avLst/>
          </a:prstGeom>
        </p:spPr>
      </p:pic>
      <p:pic>
        <p:nvPicPr>
          <p:cNvPr id="5" name="Number sequences slide 3B">
            <a:hlinkClick r:id="" action="ppaction://media"/>
            <a:extLst>
              <a:ext uri="{FF2B5EF4-FFF2-40B4-BE49-F238E27FC236}">
                <a16:creationId xmlns:a16="http://schemas.microsoft.com/office/drawing/2014/main" id="{B0D1405D-F0D1-4DCB-AC82-B0EFB0864D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9660" y="563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933229" y="6155909"/>
            <a:ext cx="516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next slide to hear the answers.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933229" y="231421"/>
            <a:ext cx="56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question read to you. We will work together to reach the answer.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8B7EE8-2DF1-4BED-BCCF-F077E5717190}"/>
              </a:ext>
            </a:extLst>
          </p:cNvPr>
          <p:cNvGrpSpPr/>
          <p:nvPr/>
        </p:nvGrpSpPr>
        <p:grpSpPr>
          <a:xfrm>
            <a:off x="617227" y="1130752"/>
            <a:ext cx="8249682" cy="4882122"/>
            <a:chOff x="1357746" y="1448255"/>
            <a:chExt cx="9670472" cy="586701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F467EB2-45FC-41CF-8E3A-DB9A14D3B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380" t="12761" r="50804" b="79502"/>
            <a:stretch/>
          </p:blipFill>
          <p:spPr>
            <a:xfrm>
              <a:off x="1357746" y="1448255"/>
              <a:ext cx="9670472" cy="111326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E2A2A84-0771-4408-85DA-328B95C48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318" t="19184" r="11364" b="6394"/>
            <a:stretch/>
          </p:blipFill>
          <p:spPr>
            <a:xfrm>
              <a:off x="1357746" y="2479619"/>
              <a:ext cx="9670472" cy="4835652"/>
            </a:xfrm>
            <a:prstGeom prst="rect">
              <a:avLst/>
            </a:prstGeom>
          </p:spPr>
        </p:pic>
      </p:grpSp>
      <p:pic>
        <p:nvPicPr>
          <p:cNvPr id="10" name="Number sequences slide 4">
            <a:hlinkClick r:id="" action="ppaction://media"/>
            <a:extLst>
              <a:ext uri="{FF2B5EF4-FFF2-40B4-BE49-F238E27FC236}">
                <a16:creationId xmlns:a16="http://schemas.microsoft.com/office/drawing/2014/main" id="{91CF059F-402A-486F-B2DF-509564B2D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4583" y="290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3D3642-93BA-467E-B7F4-C5034433C655}"/>
              </a:ext>
            </a:extLst>
          </p:cNvPr>
          <p:cNvSpPr/>
          <p:nvPr/>
        </p:nvSpPr>
        <p:spPr>
          <a:xfrm>
            <a:off x="617227" y="5777767"/>
            <a:ext cx="82496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728063" y="406520"/>
            <a:ext cx="516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8B7EE8-2DF1-4BED-BCCF-F077E5717190}"/>
              </a:ext>
            </a:extLst>
          </p:cNvPr>
          <p:cNvGrpSpPr/>
          <p:nvPr/>
        </p:nvGrpSpPr>
        <p:grpSpPr>
          <a:xfrm>
            <a:off x="617227" y="1130752"/>
            <a:ext cx="8249682" cy="4882122"/>
            <a:chOff x="1357746" y="1448255"/>
            <a:chExt cx="9670472" cy="586701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F467EB2-45FC-41CF-8E3A-DB9A14D3B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380" t="12761" r="50804" b="79502"/>
            <a:stretch/>
          </p:blipFill>
          <p:spPr>
            <a:xfrm>
              <a:off x="1357746" y="1448255"/>
              <a:ext cx="9670472" cy="111326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E2A2A84-0771-4408-85DA-328B95C48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318" t="19184" r="11364" b="6394"/>
            <a:stretch/>
          </p:blipFill>
          <p:spPr>
            <a:xfrm>
              <a:off x="1357746" y="2479619"/>
              <a:ext cx="9670472" cy="483565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49462E-A2E5-4925-B838-9548847CE79A}"/>
                  </a:ext>
                </a:extLst>
              </p:cNvPr>
              <p:cNvSpPr txBox="1"/>
              <p:nvPr/>
            </p:nvSpPr>
            <p:spPr>
              <a:xfrm>
                <a:off x="1569376" y="5246499"/>
                <a:ext cx="6567055" cy="1063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          </m:t>
                    </m:r>
                    <m:f>
                      <m:f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dirty="0"/>
                  <a:t>        1 </a:t>
                </a:r>
                <a:r>
                  <a:rPr lang="en-GB" sz="1100" dirty="0"/>
                  <a:t>or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       </m:t>
                    </m:r>
                    <m:f>
                      <m:f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sz="1600" b="0" i="0" dirty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GB" sz="1600" b="0" i="1" dirty="0" smtClean="0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GB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1600" i="1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1600" dirty="0"/>
                  <a:t> </a:t>
                </a:r>
                <a:r>
                  <a:rPr lang="en-GB" sz="1050" dirty="0"/>
                  <a:t>or</a:t>
                </a:r>
                <a:r>
                  <a:rPr lang="en-GB" sz="1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1600" i="1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1600" dirty="0"/>
                  <a:t>        </a:t>
                </a:r>
                <a:r>
                  <a:rPr lang="en-GB" dirty="0"/>
                  <a:t>2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dirty="0"/>
                  <a:t>        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 </a:t>
                </a:r>
              </a:p>
              <a:p>
                <a:r>
                  <a:rPr lang="en-GB" b="1" dirty="0">
                    <a:solidFill>
                      <a:srgbClr val="FF0000"/>
                    </a:solidFill>
                  </a:rPr>
                  <a:t>                           ?                        ?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49462E-A2E5-4925-B838-9548847CE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376" y="5246499"/>
                <a:ext cx="6567055" cy="1063946"/>
              </a:xfrm>
              <a:prstGeom prst="rect">
                <a:avLst/>
              </a:prstGeom>
              <a:blipFill>
                <a:blip r:embed="rId6"/>
                <a:stretch>
                  <a:fillRect b="-63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Number sequences slide 5">
            <a:hlinkClick r:id="" action="ppaction://media"/>
            <a:extLst>
              <a:ext uri="{FF2B5EF4-FFF2-40B4-BE49-F238E27FC236}">
                <a16:creationId xmlns:a16="http://schemas.microsoft.com/office/drawing/2014/main" id="{FB649CEB-86FF-4CEF-945D-50BB3A76D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7238" y="279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7587916" y="2729089"/>
            <a:ext cx="4294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DB13C-CB59-4EEE-8D8D-103684F6BD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89" t="35001" r="12237" b="8352"/>
          <a:stretch/>
        </p:blipFill>
        <p:spPr>
          <a:xfrm>
            <a:off x="427355" y="966056"/>
            <a:ext cx="6848504" cy="4925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C0D33-348C-4CCD-88B9-83E145AFE497}"/>
              </a:ext>
            </a:extLst>
          </p:cNvPr>
          <p:cNvSpPr txBox="1"/>
          <p:nvPr/>
        </p:nvSpPr>
        <p:spPr>
          <a:xfrm>
            <a:off x="7587916" y="4826436"/>
            <a:ext cx="4089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 and 2 after completing all of the questions. </a:t>
            </a:r>
          </a:p>
        </p:txBody>
      </p:sp>
      <p:pic>
        <p:nvPicPr>
          <p:cNvPr id="4" name="Number sequences slide 6">
            <a:hlinkClick r:id="" action="ppaction://media"/>
            <a:extLst>
              <a:ext uri="{FF2B5EF4-FFF2-40B4-BE49-F238E27FC236}">
                <a16:creationId xmlns:a16="http://schemas.microsoft.com/office/drawing/2014/main" id="{4143F6E9-A55C-4D4C-8F10-B7A9900AA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7725" y="3872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5B2B4E-FE3A-4DE0-8827-FB88054B6602}"/>
              </a:ext>
            </a:extLst>
          </p:cNvPr>
          <p:cNvSpPr txBox="1"/>
          <p:nvPr/>
        </p:nvSpPr>
        <p:spPr>
          <a:xfrm>
            <a:off x="622109" y="436546"/>
            <a:ext cx="5940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4EF7D8-E432-44B0-9594-1F5A1201A02B}"/>
              </a:ext>
            </a:extLst>
          </p:cNvPr>
          <p:cNvGrpSpPr/>
          <p:nvPr/>
        </p:nvGrpSpPr>
        <p:grpSpPr>
          <a:xfrm>
            <a:off x="622109" y="1693833"/>
            <a:ext cx="7795749" cy="3800335"/>
            <a:chOff x="622109" y="1582620"/>
            <a:chExt cx="7795749" cy="380033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3A7FB5F-400D-4211-B8DE-C77FEEFD1AB2}"/>
                </a:ext>
              </a:extLst>
            </p:cNvPr>
            <p:cNvGrpSpPr/>
            <p:nvPr/>
          </p:nvGrpSpPr>
          <p:grpSpPr>
            <a:xfrm>
              <a:off x="622109" y="1582620"/>
              <a:ext cx="7795749" cy="3800335"/>
              <a:chOff x="622109" y="1143000"/>
              <a:chExt cx="5163671" cy="238012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661EB61-6489-4EFE-992C-29ACF27016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441" t="40028" r="12206" b="24789"/>
              <a:stretch/>
            </p:blipFill>
            <p:spPr>
              <a:xfrm>
                <a:off x="622109" y="1143000"/>
                <a:ext cx="5163671" cy="2285999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FB68DB0-79E4-4CB9-91A9-A8C1DCE0AADB}"/>
                  </a:ext>
                </a:extLst>
              </p:cNvPr>
              <p:cNvSpPr/>
              <p:nvPr/>
            </p:nvSpPr>
            <p:spPr>
              <a:xfrm>
                <a:off x="622109" y="3307976"/>
                <a:ext cx="5163671" cy="2151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4DEC0DB-5549-4CD4-A060-F69E0400C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476" t="27992" r="51279" b="67591"/>
            <a:stretch/>
          </p:blipFill>
          <p:spPr>
            <a:xfrm>
              <a:off x="814962" y="1834010"/>
              <a:ext cx="429638" cy="450472"/>
            </a:xfrm>
            <a:prstGeom prst="ellipse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5C4910E-124C-4ED7-9CC8-F22E92B27EFF}"/>
              </a:ext>
            </a:extLst>
          </p:cNvPr>
          <p:cNvSpPr txBox="1"/>
          <p:nvPr/>
        </p:nvSpPr>
        <p:spPr>
          <a:xfrm>
            <a:off x="622109" y="6052122"/>
            <a:ext cx="1054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 and 2 after completing all of the questions. </a:t>
            </a:r>
          </a:p>
        </p:txBody>
      </p:sp>
      <p:pic>
        <p:nvPicPr>
          <p:cNvPr id="4" name="Number sequences slide 7">
            <a:hlinkClick r:id="" action="ppaction://media"/>
            <a:extLst>
              <a:ext uri="{FF2B5EF4-FFF2-40B4-BE49-F238E27FC236}">
                <a16:creationId xmlns:a16="http://schemas.microsoft.com/office/drawing/2014/main" id="{FCDE94C4-2D3E-401D-83C2-BD394BE07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9421" y="5262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7A0C163-DC3A-41B2-8833-B4F57947992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6FDFE-D891-414E-A4A7-B991FBCF15F1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FCAA9-8F39-40E4-95D8-FC02D2BC3B7A}"/>
              </a:ext>
            </a:extLst>
          </p:cNvPr>
          <p:cNvSpPr txBox="1"/>
          <p:nvPr/>
        </p:nvSpPr>
        <p:spPr>
          <a:xfrm>
            <a:off x="8174183" y="3329113"/>
            <a:ext cx="353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79CB1-20E1-4946-B3AB-D090ABCBBD14}"/>
              </a:ext>
            </a:extLst>
          </p:cNvPr>
          <p:cNvSpPr txBox="1"/>
          <p:nvPr/>
        </p:nvSpPr>
        <p:spPr>
          <a:xfrm>
            <a:off x="1085907" y="763584"/>
            <a:ext cx="6061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Questions 1 and 2 Answers: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0F336F-2182-49E7-B1B3-39C3F81A7BC9}"/>
              </a:ext>
            </a:extLst>
          </p:cNvPr>
          <p:cNvGrpSpPr/>
          <p:nvPr/>
        </p:nvGrpSpPr>
        <p:grpSpPr>
          <a:xfrm>
            <a:off x="1085907" y="4252443"/>
            <a:ext cx="3730607" cy="1318753"/>
            <a:chOff x="1557130" y="5658678"/>
            <a:chExt cx="2047461" cy="5897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8DC9EF3-8020-482F-BB5D-1D244B145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522" t="81969" r="71685" b="8955"/>
            <a:stretch/>
          </p:blipFill>
          <p:spPr>
            <a:xfrm>
              <a:off x="1557130" y="5658678"/>
              <a:ext cx="2047461" cy="5897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5CB641-266F-4E56-9346-341B1B63D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12" t="64152" r="86087" b="31664"/>
            <a:stretch/>
          </p:blipFill>
          <p:spPr>
            <a:xfrm>
              <a:off x="1618211" y="5658678"/>
              <a:ext cx="245466" cy="36455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0ACC83B-FA9A-49E3-AF82-7AEE80064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22" t="39037" r="67989" b="50459"/>
          <a:stretch/>
        </p:blipFill>
        <p:spPr>
          <a:xfrm>
            <a:off x="1085907" y="1973319"/>
            <a:ext cx="5708102" cy="1559508"/>
          </a:xfrm>
          <a:prstGeom prst="rect">
            <a:avLst/>
          </a:prstGeom>
        </p:spPr>
      </p:pic>
      <p:pic>
        <p:nvPicPr>
          <p:cNvPr id="18" name="Number sequences slide 8">
            <a:hlinkClick r:id="" action="ppaction://media"/>
            <a:extLst>
              <a:ext uri="{FF2B5EF4-FFF2-40B4-BE49-F238E27FC236}">
                <a16:creationId xmlns:a16="http://schemas.microsoft.com/office/drawing/2014/main" id="{24529502-8234-4EE6-9896-94C9478F9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7834" y="46070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A112B-224A-4333-B7C0-8113932CF4F3}"/>
              </a:ext>
            </a:extLst>
          </p:cNvPr>
          <p:cNvSpPr txBox="1"/>
          <p:nvPr/>
        </p:nvSpPr>
        <p:spPr>
          <a:xfrm>
            <a:off x="7331702" y="2288033"/>
            <a:ext cx="3759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Challenge Time!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7636502" y="5283733"/>
            <a:ext cx="332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7684664" y="3414468"/>
            <a:ext cx="3759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C051C0-B978-4C3B-8AF2-470F2A169EAF}"/>
              </a:ext>
            </a:extLst>
          </p:cNvPr>
          <p:cNvGrpSpPr/>
          <p:nvPr/>
        </p:nvGrpSpPr>
        <p:grpSpPr>
          <a:xfrm>
            <a:off x="622109" y="231421"/>
            <a:ext cx="6168898" cy="6225322"/>
            <a:chOff x="622109" y="231421"/>
            <a:chExt cx="6168898" cy="622532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A25D8F-AD2E-4AA6-AE3F-8D99CA745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589" t="20406" r="8235" b="11093"/>
            <a:stretch/>
          </p:blipFill>
          <p:spPr>
            <a:xfrm>
              <a:off x="622109" y="231421"/>
              <a:ext cx="6168898" cy="622532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AD8F79-D47F-4929-AF4C-F5F5EAAF871F}"/>
                </a:ext>
              </a:extLst>
            </p:cNvPr>
            <p:cNvSpPr/>
            <p:nvPr/>
          </p:nvSpPr>
          <p:spPr>
            <a:xfrm>
              <a:off x="789707" y="401257"/>
              <a:ext cx="346364" cy="471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E5A08B-6470-4F07-97DC-A4B6540EB256}"/>
                </a:ext>
              </a:extLst>
            </p:cNvPr>
            <p:cNvSpPr/>
            <p:nvPr/>
          </p:nvSpPr>
          <p:spPr>
            <a:xfrm>
              <a:off x="789707" y="2146929"/>
              <a:ext cx="346364" cy="471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Number sequences slide 9A">
            <a:hlinkClick r:id="" action="ppaction://media"/>
            <a:extLst>
              <a:ext uri="{FF2B5EF4-FFF2-40B4-BE49-F238E27FC236}">
                <a16:creationId xmlns:a16="http://schemas.microsoft.com/office/drawing/2014/main" id="{083D6A65-14CF-430E-BB5B-1B7836E33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1320" y="4108157"/>
            <a:ext cx="609600" cy="609600"/>
          </a:xfrm>
          <a:prstGeom prst="rect">
            <a:avLst/>
          </a:prstGeom>
        </p:spPr>
      </p:pic>
      <p:pic>
        <p:nvPicPr>
          <p:cNvPr id="12" name="Number sequences slide 9B">
            <a:hlinkClick r:id="" action="ppaction://media"/>
            <a:extLst>
              <a:ext uri="{FF2B5EF4-FFF2-40B4-BE49-F238E27FC236}">
                <a16:creationId xmlns:a16="http://schemas.microsoft.com/office/drawing/2014/main" id="{5F11B58F-B2FC-4742-B0E4-429147E619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1320" y="5800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3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2B30C8-F525-444F-B354-F03C7F0A2CA0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openxmlformats.org/package/2006/metadata/core-properties"/>
    <ds:schemaRef ds:uri="http://purl.org/dc/terms/"/>
    <ds:schemaRef ds:uri="a460e403-a353-4628-9222-e96d0f2ecf11"/>
    <ds:schemaRef ds:uri="6e6ca74e-b4f7-4601-85ac-67e42a279e9b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323</Words>
  <Application>Microsoft Office PowerPoint</Application>
  <PresentationFormat>Widescreen</PresentationFormat>
  <Paragraphs>35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74</cp:revision>
  <dcterms:created xsi:type="dcterms:W3CDTF">2020-07-13T10:58:18Z</dcterms:created>
  <dcterms:modified xsi:type="dcterms:W3CDTF">2021-01-19T17:03:06Z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