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477C-C43B-4BEF-927F-5119285166BB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5CA63-6E3B-4C49-BF5E-A47B559AF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082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477C-C43B-4BEF-927F-5119285166BB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5CA63-6E3B-4C49-BF5E-A47B559AF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230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477C-C43B-4BEF-927F-5119285166BB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5CA63-6E3B-4C49-BF5E-A47B559AF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967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477C-C43B-4BEF-927F-5119285166BB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5CA63-6E3B-4C49-BF5E-A47B559AF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217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477C-C43B-4BEF-927F-5119285166BB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5CA63-6E3B-4C49-BF5E-A47B559AF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143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477C-C43B-4BEF-927F-5119285166BB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5CA63-6E3B-4C49-BF5E-A47B559AF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733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477C-C43B-4BEF-927F-5119285166BB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5CA63-6E3B-4C49-BF5E-A47B559AF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745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477C-C43B-4BEF-927F-5119285166BB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5CA63-6E3B-4C49-BF5E-A47B559AF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936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477C-C43B-4BEF-927F-5119285166BB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5CA63-6E3B-4C49-BF5E-A47B559AF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246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477C-C43B-4BEF-927F-5119285166BB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5CA63-6E3B-4C49-BF5E-A47B559AF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487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477C-C43B-4BEF-927F-5119285166BB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5CA63-6E3B-4C49-BF5E-A47B559AF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83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7477C-C43B-4BEF-927F-5119285166BB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5CA63-6E3B-4C49-BF5E-A47B559AF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60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Thursday 21</a:t>
            </a:r>
            <a:r>
              <a:rPr lang="en-GB" b="1" baseline="30000" dirty="0" smtClean="0">
                <a:solidFill>
                  <a:srgbClr val="0070C0"/>
                </a:solidFill>
              </a:rPr>
              <a:t>st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r>
              <a:rPr lang="en-GB" b="1" dirty="0" smtClean="0">
                <a:solidFill>
                  <a:srgbClr val="0070C0"/>
                </a:solidFill>
              </a:rPr>
              <a:t>January 2021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2446" y="4302919"/>
            <a:ext cx="9144000" cy="1655762"/>
          </a:xfrm>
        </p:spPr>
        <p:txBody>
          <a:bodyPr>
            <a:normAutofit/>
          </a:bodyPr>
          <a:lstStyle/>
          <a:p>
            <a:r>
              <a:rPr lang="en-GB" sz="6000" b="1" u="sng" dirty="0" smtClean="0">
                <a:solidFill>
                  <a:srgbClr val="0070C0"/>
                </a:solidFill>
              </a:rPr>
              <a:t>Writing</a:t>
            </a:r>
            <a:r>
              <a:rPr lang="en-GB" sz="6000" u="sng" dirty="0" smtClean="0">
                <a:solidFill>
                  <a:srgbClr val="0070C0"/>
                </a:solidFill>
              </a:rPr>
              <a:t> </a:t>
            </a:r>
            <a:endParaRPr lang="en-GB" sz="6000" u="sng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0" y="436562"/>
            <a:ext cx="3522889" cy="2062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64" y="4023360"/>
            <a:ext cx="2852870" cy="2072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3" y="289105"/>
            <a:ext cx="2017393" cy="1386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8149" b="-1"/>
          <a:stretch/>
        </p:blipFill>
        <p:spPr>
          <a:xfrm>
            <a:off x="9257076" y="5059544"/>
            <a:ext cx="2543174" cy="106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5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29" y="538026"/>
            <a:ext cx="9153525" cy="2228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5395" y="3341803"/>
            <a:ext cx="84647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400" dirty="0" smtClean="0">
                <a:solidFill>
                  <a:srgbClr val="FF0000"/>
                </a:solidFill>
              </a:rPr>
              <a:t>1. Cut up the sentences on the next slide and put them in order so that the conversation makes sense. </a:t>
            </a:r>
          </a:p>
          <a:p>
            <a:pPr>
              <a:lnSpc>
                <a:spcPct val="200000"/>
              </a:lnSpc>
            </a:pPr>
            <a:r>
              <a:rPr lang="en-GB" sz="2400" dirty="0" smtClean="0">
                <a:solidFill>
                  <a:srgbClr val="FF0000"/>
                </a:solidFill>
              </a:rPr>
              <a:t>2. Put speech marks in the right places around the words that are spoken.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7731" y="2679428"/>
            <a:ext cx="864961" cy="86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7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6" y="1933304"/>
            <a:ext cx="11852365" cy="42131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rgbClr val="00B050"/>
            </a:solidFill>
            <a:prstDash val="dash"/>
          </a:ln>
        </p:spPr>
        <p:txBody>
          <a:bodyPr>
            <a:normAutofit fontScale="90000"/>
          </a:bodyPr>
          <a:lstStyle/>
          <a:p>
            <a:pPr algn="ctr"/>
            <a:r>
              <a:rPr lang="en-GB" sz="3600" dirty="0" smtClean="0">
                <a:solidFill>
                  <a:srgbClr val="7030A0"/>
                </a:solidFill>
              </a:rPr>
              <a:t>Cut these sentences up and order them so that the conversation makes sense. </a:t>
            </a:r>
            <a:br>
              <a:rPr lang="en-GB" sz="3600" dirty="0" smtClean="0">
                <a:solidFill>
                  <a:srgbClr val="7030A0"/>
                </a:solidFill>
              </a:rPr>
            </a:br>
            <a:r>
              <a:rPr lang="en-GB" sz="3600" dirty="0" smtClean="0">
                <a:solidFill>
                  <a:srgbClr val="7030A0"/>
                </a:solidFill>
              </a:rPr>
              <a:t>Please add the speech marks.  </a:t>
            </a:r>
            <a:endParaRPr lang="en-GB" sz="3600" dirty="0">
              <a:solidFill>
                <a:srgbClr val="7030A0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97399" y="697751"/>
            <a:ext cx="660309" cy="66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9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rgbClr val="0070C0"/>
            </a:solidFill>
            <a:prstDash val="sysDash"/>
          </a:ln>
        </p:spPr>
        <p:txBody>
          <a:bodyPr>
            <a:normAutofit fontScale="90000"/>
          </a:bodyPr>
          <a:lstStyle/>
          <a:p>
            <a:pPr algn="ctr"/>
            <a:r>
              <a:rPr lang="en-GB" sz="4000" dirty="0" smtClean="0">
                <a:solidFill>
                  <a:srgbClr val="00B050"/>
                </a:solidFill>
              </a:rPr>
              <a:t>Use the speech bubbles from yesterday to practise/act out a conversation between the Snow Child and </a:t>
            </a:r>
            <a:r>
              <a:rPr lang="en-GB" sz="4000" dirty="0" err="1" smtClean="0">
                <a:solidFill>
                  <a:srgbClr val="00B050"/>
                </a:solidFill>
              </a:rPr>
              <a:t>Koshka</a:t>
            </a:r>
            <a:r>
              <a:rPr lang="en-GB" dirty="0" smtClean="0">
                <a:solidFill>
                  <a:srgbClr val="00B050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8040" y="1812608"/>
            <a:ext cx="8938806" cy="4968849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9596845" y="2072639"/>
            <a:ext cx="2394857" cy="2917371"/>
          </a:xfrm>
          <a:prstGeom prst="wedgeEllipseCallou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9897292" y="2428577"/>
            <a:ext cx="16546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Maybe you could use teddies or figures to act the conversation out? </a:t>
            </a:r>
          </a:p>
          <a:p>
            <a:pPr algn="ctr"/>
            <a:r>
              <a:rPr lang="en-GB" dirty="0" smtClean="0"/>
              <a:t>Have fun!</a:t>
            </a:r>
            <a:endParaRPr lang="en-GB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794" y="4151176"/>
            <a:ext cx="1463675" cy="14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4041"/>
          </a:xfrm>
          <a:ln w="28575">
            <a:solidFill>
              <a:srgbClr val="0070C0"/>
            </a:solidFill>
            <a:prstDash val="sysDash"/>
          </a:ln>
        </p:spPr>
        <p:txBody>
          <a:bodyPr>
            <a:normAutofit/>
          </a:bodyPr>
          <a:lstStyle/>
          <a:p>
            <a:pPr algn="ctr"/>
            <a:r>
              <a:rPr lang="en-GB" sz="3200" dirty="0" smtClean="0">
                <a:solidFill>
                  <a:srgbClr val="00B050"/>
                </a:solidFill>
              </a:rPr>
              <a:t>This section of the text might help you with what both characters could be saying. </a:t>
            </a:r>
            <a:endParaRPr lang="en-GB" sz="3200" dirty="0">
              <a:solidFill>
                <a:srgbClr val="00B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8919" y="1651454"/>
            <a:ext cx="8799880" cy="504835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5480" y="2278834"/>
            <a:ext cx="960755" cy="96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7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107</Words>
  <Application>Microsoft Office PowerPoint</Application>
  <PresentationFormat>Widescreen</PresentationFormat>
  <Paragraphs>9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Thursday 21st January 2021</vt:lpstr>
      <vt:lpstr>PowerPoint Presentation</vt:lpstr>
      <vt:lpstr>Cut these sentences up and order them so that the conversation makes sense.  Please add the speech marks.  </vt:lpstr>
      <vt:lpstr>Use the speech bubbles from yesterday to practise/act out a conversation between the Snow Child and Koshka.</vt:lpstr>
      <vt:lpstr>This section of the text might help you with what both characters could be saying.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Thursday 21st January 2021</dc:title>
  <dc:creator>home</dc:creator>
  <cp:lastModifiedBy>home</cp:lastModifiedBy>
  <cp:revision>4</cp:revision>
  <dcterms:created xsi:type="dcterms:W3CDTF">2021-01-20T13:37:55Z</dcterms:created>
  <dcterms:modified xsi:type="dcterms:W3CDTF">2021-01-20T14:03:58Z</dcterms:modified>
</cp:coreProperties>
</file>