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14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50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38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61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14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07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47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6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A78A9-49E3-461B-BCEA-85F97D4B6E49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9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310" y="239077"/>
            <a:ext cx="3356292" cy="1925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45" y="338454"/>
            <a:ext cx="2193310" cy="2719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" y="4284362"/>
            <a:ext cx="2293938" cy="174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944" y="3240327"/>
            <a:ext cx="2380456" cy="278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531" y="543877"/>
            <a:ext cx="5818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Story Time </a:t>
            </a:r>
          </a:p>
          <a:p>
            <a:r>
              <a:rPr lang="en-GB" sz="4800" dirty="0" smtClean="0"/>
              <a:t>The BFG by Roald Dahl</a:t>
            </a:r>
            <a:endParaRPr lang="en-GB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436" y="2893912"/>
            <a:ext cx="3089913" cy="204384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4702" y="5352959"/>
            <a:ext cx="1211127" cy="121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Mrs Rice</cp:lastModifiedBy>
  <cp:revision>8</cp:revision>
  <dcterms:created xsi:type="dcterms:W3CDTF">2021-01-06T23:07:45Z</dcterms:created>
  <dcterms:modified xsi:type="dcterms:W3CDTF">2021-01-19T15:30:04Z</dcterms:modified>
</cp:coreProperties>
</file>