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7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4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0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46"/>
            <a:ext cx="9144000" cy="2387600"/>
          </a:xfrm>
        </p:spPr>
        <p:txBody>
          <a:bodyPr/>
          <a:lstStyle/>
          <a:p>
            <a:r>
              <a:rPr lang="en-GB" b="1" dirty="0"/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7452"/>
            <a:ext cx="9144000" cy="1655762"/>
          </a:xfrm>
        </p:spPr>
        <p:txBody>
          <a:bodyPr>
            <a:normAutofit/>
          </a:bodyPr>
          <a:lstStyle/>
          <a:p>
            <a:r>
              <a:rPr lang="en-GB" b="1" dirty="0"/>
              <a:t>Date</a:t>
            </a:r>
            <a:r>
              <a:rPr lang="en-GB" b="1"/>
              <a:t>: </a:t>
            </a:r>
            <a:r>
              <a:rPr lang="en-GB" smtClean="0"/>
              <a:t>20.01.21</a:t>
            </a:r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Calculating Area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44908"/>
            <a:ext cx="1968107" cy="1994041"/>
          </a:xfrm>
          <a:prstGeom prst="rect">
            <a:avLst/>
          </a:prstGeom>
        </p:spPr>
      </p:pic>
      <p:pic>
        <p:nvPicPr>
          <p:cNvPr id="1026" name="Picture 2" descr="Power Maths - created in partnership with White Rose Maths and recommended  by the DfE!*">
            <a:extLst>
              <a:ext uri="{FF2B5EF4-FFF2-40B4-BE49-F238E27FC236}">
                <a16:creationId xmlns:a16="http://schemas.microsoft.com/office/drawing/2014/main" id="{2ECBC306-4EF3-4D74-9A0F-E6245B71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63" y="4133298"/>
            <a:ext cx="426357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5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9" y="133350"/>
            <a:ext cx="190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10</a:t>
            </a:r>
            <a:endParaRPr lang="en-GB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48" y="-1376752"/>
            <a:ext cx="6946990" cy="814967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36" y="1050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59" y="191589"/>
            <a:ext cx="6126964" cy="64810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256" y="415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56" y="0"/>
            <a:ext cx="7092723" cy="676045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965" y="5458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561" y="0"/>
            <a:ext cx="6795816" cy="680289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216" y="301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337" y="147144"/>
            <a:ext cx="5407479" cy="653573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519" y="1608274"/>
            <a:ext cx="487363" cy="487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477" y="333250"/>
            <a:ext cx="1448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7829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lesson 4</dc:title>
  <dc:creator>home</dc:creator>
  <cp:lastModifiedBy>home</cp:lastModifiedBy>
  <cp:revision>18</cp:revision>
  <dcterms:created xsi:type="dcterms:W3CDTF">2020-09-23T09:12:03Z</dcterms:created>
  <dcterms:modified xsi:type="dcterms:W3CDTF">2021-01-18T12:40:13Z</dcterms:modified>
</cp:coreProperties>
</file>