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9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9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3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7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3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9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5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5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9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3064412" y="2145352"/>
            <a:ext cx="6063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</a:t>
            </a:r>
            <a:r>
              <a:rPr lang="en-GB" sz="4800" dirty="0" smtClean="0"/>
              <a:t>Maths </a:t>
            </a:r>
            <a:r>
              <a:rPr lang="en-GB" sz="4800" dirty="0"/>
              <a:t>Home Learning  </a:t>
            </a:r>
          </a:p>
          <a:p>
            <a:pPr algn="ctr"/>
            <a:r>
              <a:rPr lang="en-GB" sz="4800" smtClean="0"/>
              <a:t>Wednesday 20</a:t>
            </a:r>
            <a:r>
              <a:rPr lang="en-GB" sz="4800" baseline="30000" smtClean="0"/>
              <a:t>th</a:t>
            </a:r>
            <a:r>
              <a:rPr lang="en-GB" sz="4800" smtClean="0"/>
              <a:t> January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326" y="4863899"/>
            <a:ext cx="2114821" cy="17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3326" y="3310389"/>
            <a:ext cx="10972800" cy="337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Today we are going to have some fun playing games to see how </a:t>
            </a:r>
            <a:r>
              <a:rPr lang="en-GB" dirty="0" smtClean="0">
                <a:latin typeface="Comic Sans MS" panose="030F0702030302020204" pitchFamily="66" charset="0"/>
              </a:rPr>
              <a:t>much time things </a:t>
            </a:r>
            <a:r>
              <a:rPr lang="en-GB" dirty="0" smtClean="0">
                <a:latin typeface="Comic Sans MS" panose="030F0702030302020204" pitchFamily="66" charset="0"/>
              </a:rPr>
              <a:t>take to complete because we need to learn from experience how to estimate time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We </a:t>
            </a:r>
            <a:r>
              <a:rPr lang="en-GB" dirty="0" smtClean="0">
                <a:latin typeface="Comic Sans MS" panose="030F0702030302020204" pitchFamily="66" charset="0"/>
              </a:rPr>
              <a:t>measure time in seconds, minutes and hours.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There </a:t>
            </a:r>
            <a:r>
              <a:rPr lang="en-GB" dirty="0">
                <a:latin typeface="Comic Sans MS" panose="030F0702030302020204" pitchFamily="66" charset="0"/>
              </a:rPr>
              <a:t>are 60 minutes in 1 </a:t>
            </a:r>
            <a:r>
              <a:rPr lang="en-GB" dirty="0" smtClean="0">
                <a:latin typeface="Comic Sans MS" panose="030F0702030302020204" pitchFamily="66" charset="0"/>
              </a:rPr>
              <a:t>hour and that is why the minute hand takes 60 minutes to move all the way around a clock in a clockwise direction.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Do you know how many </a:t>
            </a:r>
            <a:r>
              <a:rPr lang="en-GB" dirty="0" smtClean="0">
                <a:latin typeface="Comic Sans MS" panose="030F0702030302020204" pitchFamily="66" charset="0"/>
              </a:rPr>
              <a:t>seconds </a:t>
            </a:r>
            <a:r>
              <a:rPr lang="en-GB" dirty="0" smtClean="0">
                <a:latin typeface="Comic Sans MS" panose="030F0702030302020204" pitchFamily="66" charset="0"/>
              </a:rPr>
              <a:t>in 1 minute</a:t>
            </a:r>
            <a:r>
              <a:rPr lang="en-GB" dirty="0">
                <a:latin typeface="Comic Sans MS" panose="030F0702030302020204" pitchFamily="66" charset="0"/>
              </a:rPr>
              <a:t>?</a:t>
            </a:r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754" y="2490483"/>
            <a:ext cx="506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TIME LESSON FIVE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Alarm &lt;strong&gt;Clock&lt;/strong&gt;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36" y="266362"/>
            <a:ext cx="2804166" cy="3157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687" y="294115"/>
            <a:ext cx="2933700" cy="173355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91522" y="2583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1693"/>
            <a:ext cx="10515600" cy="5656310"/>
          </a:xfrm>
        </p:spPr>
        <p:txBody>
          <a:bodyPr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Can you find a timer in your house – perhaps a kitchen timer, </a:t>
            </a:r>
            <a:r>
              <a:rPr lang="en-GB" sz="2000" dirty="0" smtClean="0">
                <a:latin typeface="Comic Sans MS" panose="030F0702030302020204" pitchFamily="66" charset="0"/>
              </a:rPr>
              <a:t>a timer on </a:t>
            </a:r>
            <a:r>
              <a:rPr lang="en-GB" sz="2000" dirty="0" smtClean="0">
                <a:latin typeface="Comic Sans MS" panose="030F0702030302020204" pitchFamily="66" charset="0"/>
              </a:rPr>
              <a:t>a </a:t>
            </a:r>
            <a:r>
              <a:rPr lang="en-GB" sz="2000" dirty="0" smtClean="0">
                <a:latin typeface="Comic Sans MS" panose="030F0702030302020204" pitchFamily="66" charset="0"/>
              </a:rPr>
              <a:t>phone or on </a:t>
            </a:r>
            <a:r>
              <a:rPr lang="en-GB" sz="2000" dirty="0" smtClean="0">
                <a:latin typeface="Comic Sans MS" panose="030F0702030302020204" pitchFamily="66" charset="0"/>
              </a:rPr>
              <a:t>the </a:t>
            </a:r>
            <a:r>
              <a:rPr lang="en-GB" sz="2000" dirty="0" smtClean="0">
                <a:latin typeface="Comic Sans MS" panose="030F0702030302020204" pitchFamily="66" charset="0"/>
              </a:rPr>
              <a:t>computer?</a:t>
            </a:r>
          </a:p>
          <a:p>
            <a:pPr marL="0" indent="0" algn="ctr">
              <a:buNone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 Can you time </a:t>
            </a:r>
            <a:r>
              <a:rPr lang="en-GB" sz="2000" dirty="0" smtClean="0">
                <a:latin typeface="Comic Sans MS" panose="030F0702030302020204" pitchFamily="66" charset="0"/>
              </a:rPr>
              <a:t>yourself doing </a:t>
            </a:r>
            <a:r>
              <a:rPr lang="en-GB" sz="2000" dirty="0" smtClean="0">
                <a:latin typeface="Comic Sans MS" panose="030F0702030302020204" pitchFamily="66" charset="0"/>
              </a:rPr>
              <a:t>some of these activities? Decide if you’re going to measure in seconds, minutes or hours and can you make an estimate (a guess) first?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16376"/>
              </p:ext>
            </p:extLst>
          </p:nvPr>
        </p:nvGraphicFramePr>
        <p:xfrm>
          <a:off x="1642570" y="2661520"/>
          <a:ext cx="8906860" cy="3146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8463">
                  <a:extLst>
                    <a:ext uri="{9D8B030D-6E8A-4147-A177-3AD203B41FA5}">
                      <a16:colId xmlns:a16="http://schemas.microsoft.com/office/drawing/2014/main" val="3773568475"/>
                    </a:ext>
                  </a:extLst>
                </a:gridCol>
                <a:gridCol w="2104967">
                  <a:extLst>
                    <a:ext uri="{9D8B030D-6E8A-4147-A177-3AD203B41FA5}">
                      <a16:colId xmlns:a16="http://schemas.microsoft.com/office/drawing/2014/main" val="951167606"/>
                    </a:ext>
                  </a:extLst>
                </a:gridCol>
                <a:gridCol w="2226715">
                  <a:extLst>
                    <a:ext uri="{9D8B030D-6E8A-4147-A177-3AD203B41FA5}">
                      <a16:colId xmlns:a16="http://schemas.microsoft.com/office/drawing/2014/main" val="740597468"/>
                    </a:ext>
                  </a:extLst>
                </a:gridCol>
                <a:gridCol w="2226715">
                  <a:extLst>
                    <a:ext uri="{9D8B030D-6E8A-4147-A177-3AD203B41FA5}">
                      <a16:colId xmlns:a16="http://schemas.microsoft.com/office/drawing/2014/main" val="3447767316"/>
                    </a:ext>
                  </a:extLst>
                </a:gridCol>
              </a:tblGrid>
              <a:tr h="526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Activity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Would you measure is </a:t>
                      </a:r>
                      <a:r>
                        <a:rPr lang="en-GB" sz="1400" b="1" dirty="0" smtClean="0">
                          <a:effectLst/>
                          <a:latin typeface="Comic Sans MS" panose="030F0702030302020204" pitchFamily="66" charset="0"/>
                        </a:rPr>
                        <a:t>seconds, minutes </a:t>
                      </a: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or hours?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 panose="030F0702030302020204" pitchFamily="66" charset="0"/>
                        </a:rPr>
                        <a:t>Estimate how long it would take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 panose="030F0702030302020204" pitchFamily="66" charset="0"/>
                        </a:rPr>
                        <a:t>Actual time it took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424559"/>
                  </a:ext>
                </a:extLst>
              </a:tr>
              <a:tr h="542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Doing 10 star </a:t>
                      </a:r>
                      <a:r>
                        <a:rPr lang="en-GB" sz="1400" b="1" dirty="0" smtClean="0">
                          <a:effectLst/>
                          <a:latin typeface="Comic Sans MS" panose="030F0702030302020204" pitchFamily="66" charset="0"/>
                        </a:rPr>
                        <a:t>jumps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7933"/>
                  </a:ext>
                </a:extLst>
              </a:tr>
              <a:tr h="662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Reading a page of your book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1495236"/>
                  </a:ext>
                </a:extLst>
              </a:tr>
              <a:tr h="606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Saying the days of the week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34295"/>
                  </a:ext>
                </a:extLst>
              </a:tr>
              <a:tr h="662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Running up to your bedroom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802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161296"/>
            <a:ext cx="998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Choose some more and have some fun timing your </a:t>
            </a:r>
            <a:r>
              <a:rPr lang="en-GB" dirty="0" smtClean="0">
                <a:latin typeface="Comic Sans MS" panose="030F0702030302020204" pitchFamily="66" charset="0"/>
              </a:rPr>
              <a:t>family!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9634" y="68965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0431" y="2051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42399" y="365759"/>
            <a:ext cx="10396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Now have a go at answering these questions: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3" y="917877"/>
            <a:ext cx="4748360" cy="5744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230" y="917877"/>
            <a:ext cx="4631690" cy="5719342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9612" y="232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our Daily Challenge – Gurnard Pre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5" y="256474"/>
            <a:ext cx="2273117" cy="19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309" y="256474"/>
            <a:ext cx="5251268" cy="638814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3370" y="1949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212</Words>
  <Application>Microsoft Office PowerPoint</Application>
  <PresentationFormat>Widescreen</PresentationFormat>
  <Paragraphs>33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53</cp:revision>
  <dcterms:created xsi:type="dcterms:W3CDTF">2020-11-02T10:04:53Z</dcterms:created>
  <dcterms:modified xsi:type="dcterms:W3CDTF">2021-01-13T15:16:14Z</dcterms:modified>
</cp:coreProperties>
</file>