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1" r:id="rId7"/>
    <p:sldId id="266" r:id="rId8"/>
    <p:sldId id="265" r:id="rId9"/>
    <p:sldId id="26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9349CC-8782-46B6-839F-5317E6B8FC15}" v="15" dt="2021-01-05T20:35:52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ley Judge" userId="S::judgel@lostockgralam.cheshire.sch.uk::7700dc00-f66a-40a3-9bb4-63b68275dbc7" providerId="AD" clId="Web-{EF9349CC-8782-46B6-839F-5317E6B8FC15}"/>
    <pc:docChg chg="modSld">
      <pc:chgData name="Lesley Judge" userId="S::judgel@lostockgralam.cheshire.sch.uk::7700dc00-f66a-40a3-9bb4-63b68275dbc7" providerId="AD" clId="Web-{EF9349CC-8782-46B6-839F-5317E6B8FC15}" dt="2021-01-05T20:35:52.551" v="14" actId="1076"/>
      <pc:docMkLst>
        <pc:docMk/>
      </pc:docMkLst>
      <pc:sldChg chg="modSp">
        <pc:chgData name="Lesley Judge" userId="S::judgel@lostockgralam.cheshire.sch.uk::7700dc00-f66a-40a3-9bb4-63b68275dbc7" providerId="AD" clId="Web-{EF9349CC-8782-46B6-839F-5317E6B8FC15}" dt="2021-01-05T20:35:52.551" v="14" actId="1076"/>
        <pc:sldMkLst>
          <pc:docMk/>
          <pc:sldMk cId="3969653706" sldId="267"/>
        </pc:sldMkLst>
        <pc:spChg chg="mod">
          <ac:chgData name="Lesley Judge" userId="S::judgel@lostockgralam.cheshire.sch.uk::7700dc00-f66a-40a3-9bb4-63b68275dbc7" providerId="AD" clId="Web-{EF9349CC-8782-46B6-839F-5317E6B8FC15}" dt="2021-01-05T20:35:32.770" v="9" actId="14100"/>
          <ac:spMkLst>
            <pc:docMk/>
            <pc:sldMk cId="3969653706" sldId="267"/>
            <ac:spMk id="7" creationId="{E5773D42-9CC9-4DED-B8F6-EC397AAC5873}"/>
          </ac:spMkLst>
        </pc:spChg>
        <pc:spChg chg="mod">
          <ac:chgData name="Lesley Judge" userId="S::judgel@lostockgralam.cheshire.sch.uk::7700dc00-f66a-40a3-9bb4-63b68275dbc7" providerId="AD" clId="Web-{EF9349CC-8782-46B6-839F-5317E6B8FC15}" dt="2021-01-05T20:35:52.551" v="14" actId="1076"/>
          <ac:spMkLst>
            <pc:docMk/>
            <pc:sldMk cId="3969653706" sldId="267"/>
            <ac:spMk id="8" creationId="{ED041E5C-0E0E-4693-AA96-B02681A4619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09DE-F8A3-4D9C-8898-BF3A54C0D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29220-02DD-4CA3-B076-C6ADFB509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E1AB-8ED1-48CB-9594-B8F814F7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39D69-F589-460C-A14D-61C506B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325F-2C8D-493D-AFCB-A750D045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5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0DEE-3E4F-45D9-9F3E-B2D26D81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8E671-FB7E-483D-BFFA-E86426574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C4C6C-C144-49FB-8A73-2A75CD01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2757D-C050-4830-8930-D6358A0B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0FCB-7DCE-4647-9110-B53FDFBB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9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5A9EB-5DB2-4735-A0A3-031D97C27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C71B-5783-4FB6-93EE-8B50332F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EDAB-0CD4-4B46-ABB0-D93410A9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F5A-8507-4D02-8EB6-C9C472F2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89FD3-5D42-495A-8F8E-D65E0450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8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0CD3-33A3-4499-98DD-CE4CFB89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38CC-F7AD-43BE-81C5-9070FE628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8F9E-C02E-4D2D-BF7F-5342016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42C6C-072A-4FC8-A65A-C399EF24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E7CD-1182-4FD1-9DDC-207D26D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8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3C31-88F8-40BD-8249-CCAFD11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A0DE-B755-4213-9952-6FAFED36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BD979-4780-46F5-91C3-F8082960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23EC-7791-4E0A-B71A-A1D5C07D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10E02-556A-45FE-9E19-5494014D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8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BA26-FC04-4353-99C5-50B09B0F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D19F-745E-4FA2-B90F-DB09A4DB0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EA848-FC01-4E70-85C2-7FA35994C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8276E-0C26-47BB-B30F-36ACD196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863A6-D97F-432A-8EB9-855CAC9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670E-F694-4AEB-89D9-3C0FF5B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7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B525-2620-472F-BF0F-5E5AAC2D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48582-9BB9-4095-84E1-CD7A1E01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2DF80-6A29-4055-9E1E-54B25143E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3DC03-3483-41D3-B679-0BDD5837B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FAE38-B168-44FB-A453-455063241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A6232-777D-47CC-A2EC-7B4E5FF6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924FC-0996-4FE9-BE9E-18A0DC9A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66910-001E-42B8-8B27-60663964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0448-6C0A-4279-B583-CD3FB1FA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5A69A-A417-4BD4-858C-3E2B76F9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8099C-8B08-439F-84EA-E8F15133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14CB0-BE58-4540-A583-4477F586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423F9-9F53-40C6-B5A3-E69AAB27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0F51A-7C6E-4D50-9F0C-FE4C09A4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05E79-19F1-4E7C-A737-E385A16E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5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0D60-B55D-4F7F-88F7-63E0797A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BF88-C31B-46E5-907A-D4AE6469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45FD9-CB57-4A80-8CCD-74AA25884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A301-C220-444E-A0B0-615BDA75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A3BA2-5C45-45A5-AE92-2ED4C51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B8B9-96D8-44DB-8723-C6DCABBF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8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7609-C7E8-422F-9F87-7E82FC45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A92C7-F6EC-4A32-A3A9-076FA330E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85854-D3E2-4B49-84D6-9BC6C3BCA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8B00A-7AF7-48B4-8967-0F8F161B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FD5A-92D8-47A0-9ABD-3C6826A4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C43B1-82BE-41C6-8141-236E96E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53F4-F118-45F5-9E7B-EEF8C6F4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88E9C-BD4B-4262-BE25-D8F4AE4C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91EBF-783B-4465-9CAC-5548F993A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41C9-33C8-400C-880A-64B9B161CA6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BF606-FA9A-43E6-81D1-6C41098E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EEA3-6E29-4EC5-874E-585258650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2064433" y="2644170"/>
            <a:ext cx="8063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Starlings English Home Learning  </a:t>
            </a:r>
          </a:p>
          <a:p>
            <a:pPr algn="ctr"/>
            <a:r>
              <a:rPr lang="en-GB" sz="4800">
                <a:latin typeface="Calibri" panose="020F0502020204030204" pitchFamily="34" charset="0"/>
                <a:cs typeface="Calibri" panose="020F0502020204030204" pitchFamily="34" charset="0"/>
              </a:rPr>
              <a:t>Wednesday </a:t>
            </a:r>
            <a:r>
              <a:rPr lang="en-GB" sz="4800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GB" sz="4800" baseline="3000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48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January 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6" y="469795"/>
            <a:ext cx="2117188" cy="1711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62" r="3740"/>
          <a:stretch/>
        </p:blipFill>
        <p:spPr>
          <a:xfrm>
            <a:off x="8853676" y="238458"/>
            <a:ext cx="2547779" cy="217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0181"/>
          <a:stretch/>
        </p:blipFill>
        <p:spPr>
          <a:xfrm>
            <a:off x="186150" y="4702629"/>
            <a:ext cx="2916264" cy="20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249995-D235-4F40-B352-91ABC629C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48" y="176724"/>
            <a:ext cx="2011854" cy="1383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A011AF-9BAA-4138-A52F-331B9645A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430" y="332185"/>
            <a:ext cx="2548349" cy="107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FF3154-289C-41FD-82ED-28F2D21E7D71}"/>
              </a:ext>
            </a:extLst>
          </p:cNvPr>
          <p:cNvSpPr txBox="1"/>
          <p:nvPr/>
        </p:nvSpPr>
        <p:spPr>
          <a:xfrm>
            <a:off x="321125" y="1871003"/>
            <a:ext cx="1127065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Today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we are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going to start a new story called The Tortoise and the Hare. This story is a fable which means it’s a story (usually with animals in it) which gives us a lesson on how to behave.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That means we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will: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Listen to the story of The Tortoise and the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Hare.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Talk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about some of the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vocabulary (words)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we have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used.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Retell the story orally (by saying it) using pictures to help us.</a:t>
            </a: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56452" y="723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062" r="3740"/>
          <a:stretch/>
        </p:blipFill>
        <p:spPr>
          <a:xfrm>
            <a:off x="181206" y="729343"/>
            <a:ext cx="4747452" cy="4051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20181"/>
          <a:stretch/>
        </p:blipFill>
        <p:spPr>
          <a:xfrm>
            <a:off x="5354891" y="1639388"/>
            <a:ext cx="6197030" cy="4271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509" y="5342709"/>
            <a:ext cx="4728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Listen to the Tortoise and The Hare Story and if you like, you can follow the words and look at the pictures on the attachment on the Starlings blog.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7771" y="4245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5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777" y="409166"/>
            <a:ext cx="1026740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Can you find some new words that maybe you have never heard of before or you didn’t understand?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I found:</a:t>
            </a:r>
          </a:p>
          <a:p>
            <a:pPr algn="ctr"/>
            <a:endParaRPr lang="en-GB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GB" sz="2400" dirty="0" smtClean="0"/>
              <a:t>easing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b</a:t>
            </a:r>
            <a:r>
              <a:rPr lang="en-GB" sz="2400" dirty="0" smtClean="0"/>
              <a:t>oasted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/>
              <a:t>p</a:t>
            </a:r>
            <a:r>
              <a:rPr lang="en-GB" sz="2400" dirty="0" smtClean="0"/>
              <a:t>lodded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Can you tell me the meaning of these words?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Can you put these words into a sentence?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For example: Mrs Judge didn’t like the children </a:t>
            </a:r>
            <a:r>
              <a:rPr lang="en-GB" sz="2400" b="1" dirty="0" smtClean="0"/>
              <a:t>teasing</a:t>
            </a:r>
            <a:r>
              <a:rPr lang="en-GB" sz="2400" dirty="0" smtClean="0"/>
              <a:t> each other. </a:t>
            </a:r>
          </a:p>
          <a:p>
            <a:pPr algn="ctr"/>
            <a:endParaRPr lang="en-GB" sz="2400" dirty="0"/>
          </a:p>
          <a:p>
            <a:pPr algn="ctr"/>
            <a:endParaRPr lang="en-GB" sz="2400" smtClean="0"/>
          </a:p>
          <a:p>
            <a:pPr algn="ctr"/>
            <a:r>
              <a:rPr lang="en-GB" sz="2400" smtClean="0"/>
              <a:t>What </a:t>
            </a:r>
            <a:r>
              <a:rPr lang="en-GB" sz="2400" dirty="0" smtClean="0"/>
              <a:t>type of word are these? 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343" y="5918639"/>
            <a:ext cx="2506881" cy="61858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1600" y="1412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6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052" y="1743613"/>
            <a:ext cx="2800350" cy="1914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20181"/>
          <a:stretch/>
        </p:blipFill>
        <p:spPr>
          <a:xfrm>
            <a:off x="340760" y="1743613"/>
            <a:ext cx="2852149" cy="1965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0132" y="1728396"/>
            <a:ext cx="2828925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664" y="4352334"/>
            <a:ext cx="2809875" cy="1952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052" y="4352334"/>
            <a:ext cx="2800350" cy="1876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8707" y="4352333"/>
            <a:ext cx="2800350" cy="18764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73383" y="731520"/>
            <a:ext cx="8712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I would like you to retell the story orally (out loud) in your own words – use the pictures to help you.</a:t>
            </a:r>
            <a:endParaRPr lang="en-GB" sz="24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62034" y="731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9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051" y="79565"/>
            <a:ext cx="8686800" cy="6763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300" y="1609832"/>
            <a:ext cx="12516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Here’s my version retelling the story.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6571" y="4153989"/>
            <a:ext cx="13846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you really enjoyed this fable, have a look online and see if you can find some more.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4102" y="764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7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35FAC-FF3E-4E1F-B1B6-34FF15991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27" y="238442"/>
            <a:ext cx="3169481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3714D-1638-495C-8D47-1B369DD7B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75" y="0"/>
            <a:ext cx="1762125" cy="2113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9E61D4-5AB5-49B7-BE5E-FC9FAD0A3311}"/>
              </a:ext>
            </a:extLst>
          </p:cNvPr>
          <p:cNvSpPr txBox="1"/>
          <p:nvPr/>
        </p:nvSpPr>
        <p:spPr>
          <a:xfrm>
            <a:off x="3487102" y="238442"/>
            <a:ext cx="6654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 of the day!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F945C-B200-4353-BAC0-C18D5DC712EC}"/>
              </a:ext>
            </a:extLst>
          </p:cNvPr>
          <p:cNvSpPr txBox="1"/>
          <p:nvPr/>
        </p:nvSpPr>
        <p:spPr>
          <a:xfrm>
            <a:off x="1627216" y="1744719"/>
            <a:ext cx="9683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</a:rPr>
              <a:t>Skip </a:t>
            </a:r>
            <a:r>
              <a:rPr lang="en-GB" sz="6600" dirty="0">
                <a:solidFill>
                  <a:srgbClr val="00B050"/>
                </a:solidFill>
              </a:rPr>
              <a:t>skipping</a:t>
            </a:r>
            <a:r>
              <a:rPr lang="en-GB" sz="6600" dirty="0">
                <a:solidFill>
                  <a:srgbClr val="FF0000"/>
                </a:solidFill>
              </a:rPr>
              <a:t> </a:t>
            </a:r>
            <a:r>
              <a:rPr lang="en-GB" sz="6600" dirty="0">
                <a:solidFill>
                  <a:srgbClr val="FFC000"/>
                </a:solidFill>
              </a:rPr>
              <a:t>skipped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B4F32-3651-474A-8E2E-B7E51F50C5EC}"/>
              </a:ext>
            </a:extLst>
          </p:cNvPr>
          <p:cNvSpPr txBox="1"/>
          <p:nvPr/>
        </p:nvSpPr>
        <p:spPr>
          <a:xfrm>
            <a:off x="292523" y="2883127"/>
            <a:ext cx="9683721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Can you write the word </a:t>
            </a:r>
            <a:r>
              <a:rPr lang="en-GB" sz="4400" dirty="0">
                <a:solidFill>
                  <a:srgbClr val="FF0000"/>
                </a:solidFill>
              </a:rPr>
              <a:t>skip</a:t>
            </a:r>
            <a:r>
              <a:rPr lang="en-GB" sz="2400" dirty="0"/>
              <a:t> 5 times in your prettiest handwriting?</a:t>
            </a:r>
          </a:p>
          <a:p>
            <a:endParaRPr lang="en-GB" sz="2400" dirty="0"/>
          </a:p>
          <a:p>
            <a:r>
              <a:rPr lang="en-GB" sz="2400" dirty="0"/>
              <a:t>Can you write the word</a:t>
            </a:r>
            <a:r>
              <a:rPr lang="en-GB" sz="4400" dirty="0"/>
              <a:t> </a:t>
            </a:r>
            <a:r>
              <a:rPr lang="en-GB" sz="4400" dirty="0">
                <a:solidFill>
                  <a:srgbClr val="00B050"/>
                </a:solidFill>
              </a:rPr>
              <a:t>skipping</a:t>
            </a:r>
            <a:r>
              <a:rPr lang="en-GB" sz="4400" dirty="0"/>
              <a:t> </a:t>
            </a:r>
            <a:r>
              <a:rPr lang="en-GB" sz="2400" dirty="0"/>
              <a:t>5 times using your other hand?</a:t>
            </a:r>
          </a:p>
          <a:p>
            <a:endParaRPr lang="en-GB" sz="2400" dirty="0"/>
          </a:p>
          <a:p>
            <a:r>
              <a:rPr lang="en-GB" sz="2400" dirty="0"/>
              <a:t>Can you write the word </a:t>
            </a:r>
            <a:r>
              <a:rPr lang="en-GB" sz="4400" dirty="0">
                <a:solidFill>
                  <a:srgbClr val="FFC000"/>
                </a:solidFill>
              </a:rPr>
              <a:t>skipped </a:t>
            </a:r>
            <a:r>
              <a:rPr lang="en-GB" sz="2400" dirty="0"/>
              <a:t>5 times</a:t>
            </a:r>
            <a:r>
              <a:rPr lang="en-GB" sz="1600" dirty="0"/>
              <a:t> </a:t>
            </a:r>
            <a:r>
              <a:rPr lang="en-GB" sz="2400" dirty="0"/>
              <a:t>sticking your tongue out?</a:t>
            </a:r>
          </a:p>
        </p:txBody>
      </p:sp>
      <p:sp>
        <p:nvSpPr>
          <p:cNvPr id="13" name="AutoShape 8" descr="data:image/jpg;base64,%20/9j/4AAQSkZJRgABAQEAYABgAAD/2wBDAAUDBAQEAwUEBAQFBQUGBwwIBwcHBw8LCwkMEQ8SEhEPERETFhwXExQaFRERGCEYGh0dHx8fExciJCIeJBweHx7/2wBDAQUFBQcGBw4ICA4eFBEUHh4eHh4eHh4eHh4eHh4eHh4eHh4eHh4eHh4eHh4eHh4eHh4eHh4eHh4eHh4eHh4eHh7/wAARCAA7AC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18WeI9G8K6JNrGu30dnaRA/Mx+ZzjIVR1ZjjgDmvnP4r/HDUtbuJLTwVey2mkJCHW4gwtxeEqGO0n7ijIX1znJFe4/F/wNF8QfCQ0N777BIl1FcxT+V5mxkP93I6gkda+QvGfh248OeLtS0MystxptxJHFJKn+sgc7oyQMZBXbyMcqa+p4WwWFxWJtV96STaj0e2uu7Wum2hhXlKK0NLwz8SvG2jX4urfWtTjKMn7nUbkzw3BIztIYk+o4IOelfYPgPxHa+LfCOneIbRDGl3FuaMnJjcEq6E98MCM98V8H6gt5FZy3U0scjwoWRY02qpx945Jzjk4r6n/ZKXxEnw+uf7Ws2t9Ne7aTTDKmySSNgC7beyFslfXn2r0OLsDh6EYThDllfsldei0029NyaEmz2SiiivhjpCvPvjl4R8P654J1fVr7TY31Ow06aS0u0+SWNlQso3DquR905HtXoNcv8AFqaOD4ZeI5JHCL/Z0ykk46qR/WtaEpRqRcXZ36Cex8+/sp+FtH8W32raj4ksU1A6c0X2aOXPlBzJLksnRuFTg5HHSvqoAKAqgADoBXz3+xXGBofiSQHP+mIv5bz/AFr6Er0s9qzqY6fO27W39ERSVooKKKK8g0CuN+Nq7/hP4kXaD/oTcH6iuyri/jl/ySTxJ8wX/QzyTjuK1ofxY+qE9jzH9igEeGvEuen9orj/AL5J/rX0FXz/APsWyRnw54jj8xDKL6NmQEbgDGMEj3wfyNfQFdmb/wC+1PUmn8KCiiivOLCvgj41+NvFXi3xlqi6xa6j9htrqS2h00SkQQKrFQWX7pJKg7mx1+lfe9FRUg5q1zajVVOXNa5+b/hG78X+H7gXGhaXrWnahAwaWay3AKSTtWTsc/3W6jPGK+9PhBr2ueJvh1pGteI9LfTNUuIj9ogZSvKsV37TyA2NwHv3611lFKEOW+oVa3tLabBRRRWhif/Z">
            <a:extLst>
              <a:ext uri="{FF2B5EF4-FFF2-40B4-BE49-F238E27FC236}">
                <a16:creationId xmlns:a16="http://schemas.microsoft.com/office/drawing/2014/main" id="{E5EBA135-F3DE-47DC-82CC-22CF53A29A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307534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7CE298-2A61-4820-9261-123D70B6249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141120" y="2746048"/>
            <a:ext cx="1343025" cy="928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B918A1-0164-43FF-BE19-B0D56F91078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976244" y="3808807"/>
            <a:ext cx="1704975" cy="1057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09F2B2-6716-46EE-B158-35491C6821E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0141120" y="5196571"/>
            <a:ext cx="1137285" cy="104267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7341FB-E52F-4D41-9F9A-0CE693CC3B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B5B95C-053B-461F-84D3-10A9A5A119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d0ee9d-2391-47bc-bd54-552549e2a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6400FB-7C2A-47CC-AB91-54FA845AAB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CB01BF-147F-4C6C-B27F-FF40C2C0897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ad0ee9d-2391-47bc-bd54-552549e2ac31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289</Words>
  <Application>Microsoft Office PowerPoint</Application>
  <PresentationFormat>Widescreen</PresentationFormat>
  <Paragraphs>37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Lesley Judge</cp:lastModifiedBy>
  <cp:revision>33</cp:revision>
  <dcterms:created xsi:type="dcterms:W3CDTF">2021-01-05T14:00:22Z</dcterms:created>
  <dcterms:modified xsi:type="dcterms:W3CDTF">2021-01-19T12:41:33Z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