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2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38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5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22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3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99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0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8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11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19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8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016AF-8E94-410B-AFDB-8E6818108CB4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95BAD-1BB5-4DE3-B964-9F223DF482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6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97" y="1366699"/>
            <a:ext cx="10152697" cy="1310325"/>
          </a:xfrm>
        </p:spPr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Wednesday 20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606" y="289105"/>
            <a:ext cx="2482546" cy="145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5506" y="2956583"/>
            <a:ext cx="1435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09" y="394742"/>
            <a:ext cx="8730751" cy="2645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595" y="3342642"/>
            <a:ext cx="11033760" cy="2677656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GB" sz="2400" dirty="0" smtClean="0">
                <a:latin typeface="+mj-lt"/>
              </a:rPr>
              <a:t>Read the story up to the part where she must decide whether to stay or go to the end of page 3.</a:t>
            </a:r>
          </a:p>
          <a:p>
            <a:pPr algn="ctr"/>
            <a:r>
              <a:rPr lang="en-GB" sz="2400" dirty="0" smtClean="0">
                <a:latin typeface="+mj-lt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“The Snow Child watched him spread his black-edged wings wide and knew what she must do.” </a:t>
            </a:r>
          </a:p>
          <a:p>
            <a:endParaRPr lang="en-GB" sz="2400" dirty="0">
              <a:latin typeface="+mj-lt"/>
            </a:endParaRPr>
          </a:p>
          <a:p>
            <a:r>
              <a:rPr lang="en-GB" sz="2400" dirty="0" smtClean="0">
                <a:latin typeface="+mj-lt"/>
              </a:rPr>
              <a:t>I wonder what she will decide to do? </a:t>
            </a:r>
          </a:p>
          <a:p>
            <a:r>
              <a:rPr lang="en-GB" sz="2400" dirty="0" smtClean="0">
                <a:latin typeface="+mj-lt"/>
              </a:rPr>
              <a:t>What do you think she will decide? </a:t>
            </a:r>
          </a:p>
          <a:p>
            <a:r>
              <a:rPr lang="en-GB" sz="2400" dirty="0" smtClean="0">
                <a:latin typeface="+mj-lt"/>
              </a:rPr>
              <a:t>Jot your ideas down now please.</a:t>
            </a:r>
            <a:endParaRPr lang="en-GB" sz="2400" dirty="0"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705975" y="466725"/>
            <a:ext cx="2133600" cy="2419350"/>
            <a:chOff x="9705975" y="466725"/>
            <a:chExt cx="2133600" cy="2419350"/>
          </a:xfrm>
        </p:grpSpPr>
        <p:sp>
          <p:nvSpPr>
            <p:cNvPr id="5" name="Rectangular Callout 4"/>
            <p:cNvSpPr/>
            <p:nvPr/>
          </p:nvSpPr>
          <p:spPr>
            <a:xfrm>
              <a:off x="9705975" y="466725"/>
              <a:ext cx="2133600" cy="2419350"/>
            </a:xfrm>
            <a:prstGeom prst="wedgeRectCallout">
              <a:avLst/>
            </a:prstGeom>
            <a:noFill/>
            <a:ln w="41275">
              <a:solidFill>
                <a:srgbClr val="00B05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839324" y="466725"/>
              <a:ext cx="176212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/>
                <a:t>This section is for your grown ups!</a:t>
              </a:r>
              <a:endParaRPr lang="en-GB" sz="2800" dirty="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 flipV="1">
            <a:off x="8997793" y="1266825"/>
            <a:ext cx="1034412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6025" y="468147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29" y="170025"/>
            <a:ext cx="7866016" cy="654309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5875" y="1736725"/>
            <a:ext cx="12065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21" y="157162"/>
            <a:ext cx="5667375" cy="65436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5700" y="2232025"/>
            <a:ext cx="1520825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" y="145460"/>
            <a:ext cx="6444615" cy="65631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0025" y="1822450"/>
            <a:ext cx="1435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4" y="302512"/>
            <a:ext cx="85866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 smtClean="0"/>
              <a:t>What sort of person do you think the Snow Child is? </a:t>
            </a:r>
          </a:p>
          <a:p>
            <a:pPr>
              <a:lnSpc>
                <a:spcPct val="200000"/>
              </a:lnSpc>
            </a:pPr>
            <a:r>
              <a:rPr lang="en-GB" sz="2400" dirty="0" smtClean="0"/>
              <a:t>Draw an outline of her and write your ideas inside. </a:t>
            </a:r>
          </a:p>
          <a:p>
            <a:pPr>
              <a:lnSpc>
                <a:spcPct val="200000"/>
              </a:lnSpc>
            </a:pPr>
            <a:r>
              <a:rPr lang="en-GB" sz="2400" dirty="0" smtClean="0"/>
              <a:t>Try to use clues and evidence from the story to help you</a:t>
            </a:r>
          </a:p>
          <a:p>
            <a:pPr>
              <a:lnSpc>
                <a:spcPct val="200000"/>
              </a:lnSpc>
            </a:pPr>
            <a:r>
              <a:rPr lang="en-GB" sz="2400" dirty="0" smtClean="0"/>
              <a:t>The paragraph below is great for finding character clues.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103" y="302512"/>
            <a:ext cx="1762125" cy="4371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85" y="3349499"/>
            <a:ext cx="7852275" cy="33175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7525" y="717550"/>
            <a:ext cx="126365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9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87" y="253796"/>
            <a:ext cx="11001375" cy="6490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0937" y="253796"/>
            <a:ext cx="6331131" cy="1200329"/>
          </a:xfrm>
          <a:prstGeom prst="rect">
            <a:avLst/>
          </a:prstGeom>
          <a:ln w="444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Use the pictures of The Snow Child and </a:t>
            </a:r>
            <a:r>
              <a:rPr lang="en-GB" dirty="0" err="1" smtClean="0">
                <a:solidFill>
                  <a:srgbClr val="FF0000"/>
                </a:solidFill>
              </a:rPr>
              <a:t>Koshka</a:t>
            </a:r>
            <a:r>
              <a:rPr lang="en-GB" dirty="0" smtClean="0">
                <a:solidFill>
                  <a:srgbClr val="FF0000"/>
                </a:solidFill>
              </a:rPr>
              <a:t> to complete the bubbles with your ideas about what they might be saying and thinking when </a:t>
            </a:r>
            <a:r>
              <a:rPr lang="en-GB" b="1" dirty="0" smtClean="0">
                <a:solidFill>
                  <a:srgbClr val="FF0000"/>
                </a:solidFill>
              </a:rPr>
              <a:t>they are deciding whether to stay or leave. You can add more bubbles </a:t>
            </a:r>
            <a:r>
              <a:rPr lang="en-GB" dirty="0" smtClean="0">
                <a:solidFill>
                  <a:srgbClr val="FF0000"/>
                </a:solidFill>
              </a:rPr>
              <a:t>of your own if you like.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43" y="4928230"/>
            <a:ext cx="5615532" cy="181655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2100" y="5497576"/>
            <a:ext cx="1120775" cy="112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170</Words>
  <Application>Microsoft Office PowerPoint</Application>
  <PresentationFormat>Widescreen</PresentationFormat>
  <Paragraphs>14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Wednesday 20th January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 20th January 2021</dc:title>
  <dc:creator>Mrs Rice</dc:creator>
  <cp:lastModifiedBy>Mrs Rice</cp:lastModifiedBy>
  <cp:revision>9</cp:revision>
  <dcterms:created xsi:type="dcterms:W3CDTF">2021-01-19T09:05:14Z</dcterms:created>
  <dcterms:modified xsi:type="dcterms:W3CDTF">2021-01-19T11:52:18Z</dcterms:modified>
</cp:coreProperties>
</file>