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3" r:id="rId4"/>
    <p:sldId id="264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7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9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9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3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4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7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2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0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4504-2659-4489-AF24-3F76AD8912C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546"/>
            <a:ext cx="9144000" cy="2387600"/>
          </a:xfrm>
        </p:spPr>
        <p:txBody>
          <a:bodyPr/>
          <a:lstStyle/>
          <a:p>
            <a:r>
              <a:rPr lang="en-GB" b="1" dirty="0"/>
              <a:t>Mathematics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37452"/>
            <a:ext cx="9144000" cy="1655762"/>
          </a:xfrm>
        </p:spPr>
        <p:txBody>
          <a:bodyPr>
            <a:normAutofit/>
          </a:bodyPr>
          <a:lstStyle/>
          <a:p>
            <a:r>
              <a:rPr lang="en-GB" b="1" dirty="0"/>
              <a:t>Date: </a:t>
            </a:r>
            <a:r>
              <a:rPr lang="en-GB" dirty="0" smtClean="0"/>
              <a:t>19.01.21</a:t>
            </a:r>
            <a:endParaRPr lang="en-GB" b="1" dirty="0"/>
          </a:p>
          <a:p>
            <a:endParaRPr lang="en-GB" b="1" dirty="0"/>
          </a:p>
          <a:p>
            <a:r>
              <a:rPr lang="en-GB" b="1" dirty="0" smtClean="0"/>
              <a:t>Calculating Perimeter</a:t>
            </a:r>
            <a:endParaRPr lang="en-GB" b="1" dirty="0"/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62326"/>
            <a:ext cx="1968107" cy="1994041"/>
          </a:xfrm>
          <a:prstGeom prst="rect">
            <a:avLst/>
          </a:prstGeom>
        </p:spPr>
      </p:pic>
      <p:pic>
        <p:nvPicPr>
          <p:cNvPr id="1026" name="Picture 2" descr="Power Maths - created in partnership with White Rose Maths and recommended  by the DfE!*">
            <a:extLst>
              <a:ext uri="{FF2B5EF4-FFF2-40B4-BE49-F238E27FC236}">
                <a16:creationId xmlns:a16="http://schemas.microsoft.com/office/drawing/2014/main" id="{2ECBC306-4EF3-4D74-9A0F-E6245B71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63" y="4133298"/>
            <a:ext cx="4263571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9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33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Lesson </a:t>
            </a:r>
            <a:r>
              <a:rPr lang="en-GB" sz="3200" b="1" u="sng" dirty="0"/>
              <a:t>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79" y="133350"/>
            <a:ext cx="7019109" cy="6654299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968" y="9812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549" y="45220"/>
            <a:ext cx="5693228" cy="681278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136" y="6503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699" y="102596"/>
            <a:ext cx="6348821" cy="650135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8393" y="6764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06" y="72853"/>
            <a:ext cx="5732628" cy="657069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2337" y="6677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9209" y="304801"/>
            <a:ext cx="4998448" cy="1412649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Answers</a:t>
            </a:r>
            <a:endParaRPr lang="en-GB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802" y="383177"/>
            <a:ext cx="5422199" cy="572398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8862" y="1782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</Words>
  <Application>Microsoft Office PowerPoint</Application>
  <PresentationFormat>Widescreen</PresentationFormat>
  <Paragraphs>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Mathematics</vt:lpstr>
      <vt:lpstr>PowerPoint Presentation</vt:lpstr>
      <vt:lpstr>PowerPoint Presentation</vt:lpstr>
      <vt:lpstr>PowerPoint Presentation</vt:lpstr>
      <vt:lpstr>PowerPoint Presentation</vt:lpstr>
      <vt:lpstr>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Answers lesson 4</dc:title>
  <dc:creator>home</dc:creator>
  <cp:lastModifiedBy>home</cp:lastModifiedBy>
  <cp:revision>19</cp:revision>
  <dcterms:created xsi:type="dcterms:W3CDTF">2020-09-23T09:12:03Z</dcterms:created>
  <dcterms:modified xsi:type="dcterms:W3CDTF">2021-01-18T09:45:25Z</dcterms:modified>
</cp:coreProperties>
</file>