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AFB3-770E-4D7B-8956-C7734C93C4F0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A522-2572-40D0-AE8A-18989D681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991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AFB3-770E-4D7B-8956-C7734C93C4F0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A522-2572-40D0-AE8A-18989D681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390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AFB3-770E-4D7B-8956-C7734C93C4F0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A522-2572-40D0-AE8A-18989D681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636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AFB3-770E-4D7B-8956-C7734C93C4F0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A522-2572-40D0-AE8A-18989D681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01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AFB3-770E-4D7B-8956-C7734C93C4F0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A522-2572-40D0-AE8A-18989D681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87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AFB3-770E-4D7B-8956-C7734C93C4F0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A522-2572-40D0-AE8A-18989D681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238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AFB3-770E-4D7B-8956-C7734C93C4F0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A522-2572-40D0-AE8A-18989D681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896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AFB3-770E-4D7B-8956-C7734C93C4F0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A522-2572-40D0-AE8A-18989D681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452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AFB3-770E-4D7B-8956-C7734C93C4F0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A522-2572-40D0-AE8A-18989D681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45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AFB3-770E-4D7B-8956-C7734C93C4F0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A522-2572-40D0-AE8A-18989D681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357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AFB3-770E-4D7B-8956-C7734C93C4F0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A522-2572-40D0-AE8A-18989D681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294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4AFB3-770E-4D7B-8956-C7734C93C4F0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FA522-2572-40D0-AE8A-18989D681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922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hyperlink" Target="https://www.youtube.com/watch?v=lZVy5d7JAi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BB26FF-B3E6-45ED-B9B3-86CCF21FE76F}"/>
              </a:ext>
            </a:extLst>
          </p:cNvPr>
          <p:cNvSpPr txBox="1"/>
          <p:nvPr/>
        </p:nvSpPr>
        <p:spPr>
          <a:xfrm>
            <a:off x="3064412" y="2145352"/>
            <a:ext cx="60631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Starlings </a:t>
            </a:r>
            <a:r>
              <a:rPr lang="en-GB" sz="4800" dirty="0" smtClean="0"/>
              <a:t>Maths </a:t>
            </a:r>
            <a:r>
              <a:rPr lang="en-GB" sz="4800" dirty="0"/>
              <a:t>Home Learning  </a:t>
            </a:r>
          </a:p>
          <a:p>
            <a:pPr algn="ctr"/>
            <a:r>
              <a:rPr lang="en-GB" sz="4800" dirty="0" smtClean="0"/>
              <a:t>Tuesday 19</a:t>
            </a:r>
            <a:r>
              <a:rPr lang="en-GB" sz="4800" baseline="30000" dirty="0" smtClean="0"/>
              <a:t>th</a:t>
            </a:r>
            <a:r>
              <a:rPr lang="en-GB" sz="4800" dirty="0"/>
              <a:t> </a:t>
            </a:r>
            <a:r>
              <a:rPr lang="en-GB" sz="4800" dirty="0" smtClean="0"/>
              <a:t>January</a:t>
            </a:r>
            <a:endParaRPr lang="en-GB" sz="4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BD720D-550C-48E0-BC37-DC98286372C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3" y="227514"/>
            <a:ext cx="2117188" cy="17117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7326" y="4863899"/>
            <a:ext cx="2114821" cy="177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2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44583" y="3075258"/>
            <a:ext cx="10972800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dirty="0" smtClean="0">
                <a:latin typeface="Comic Sans MS" panose="030F0702030302020204" pitchFamily="66" charset="0"/>
              </a:rPr>
              <a:t>Today we are using our clocks again and will tell </a:t>
            </a:r>
            <a:r>
              <a:rPr lang="en-GB" dirty="0">
                <a:latin typeface="Comic Sans MS" panose="030F0702030302020204" pitchFamily="66" charset="0"/>
              </a:rPr>
              <a:t>the time to the hour and half past the hour and draw the hands on a clock face to show these times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  <a:p>
            <a:pPr algn="ctr">
              <a:lnSpc>
                <a:spcPct val="150000"/>
              </a:lnSpc>
            </a:pPr>
            <a:endParaRPr lang="en-GB" dirty="0" smtClean="0"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n-GB" dirty="0">
                <a:latin typeface="Comic Sans MS" panose="030F0702030302020204" pitchFamily="66" charset="0"/>
              </a:rPr>
              <a:t>You already know that the minute hand pointing straight up indicates ‘something o’clock’. 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>
                <a:latin typeface="Comic Sans MS" panose="030F0702030302020204" pitchFamily="66" charset="0"/>
              </a:rPr>
              <a:t>Now you are </a:t>
            </a:r>
            <a:r>
              <a:rPr lang="en-GB" dirty="0" smtClean="0">
                <a:latin typeface="Comic Sans MS" panose="030F0702030302020204" pitchFamily="66" charset="0"/>
              </a:rPr>
              <a:t>finding </a:t>
            </a:r>
            <a:r>
              <a:rPr lang="en-GB" dirty="0">
                <a:latin typeface="Comic Sans MS" panose="030F0702030302020204" pitchFamily="66" charset="0"/>
              </a:rPr>
              <a:t>out what happens when the minute hand </a:t>
            </a:r>
            <a:r>
              <a:rPr lang="en-GB" dirty="0" smtClean="0">
                <a:latin typeface="Comic Sans MS" panose="030F0702030302020204" pitchFamily="66" charset="0"/>
              </a:rPr>
              <a:t>(th</a:t>
            </a:r>
            <a:r>
              <a:rPr lang="en-GB" dirty="0" smtClean="0">
                <a:latin typeface="Comic Sans MS" panose="030F0702030302020204" pitchFamily="66" charset="0"/>
              </a:rPr>
              <a:t>e long hand) </a:t>
            </a:r>
            <a:r>
              <a:rPr lang="en-GB" dirty="0" smtClean="0">
                <a:latin typeface="Comic Sans MS" panose="030F0702030302020204" pitchFamily="66" charset="0"/>
              </a:rPr>
              <a:t>is </a:t>
            </a:r>
            <a:r>
              <a:rPr lang="en-GB" dirty="0">
                <a:latin typeface="Comic Sans MS" panose="030F0702030302020204" pitchFamily="66" charset="0"/>
              </a:rPr>
              <a:t>pointing straight down: these are ‘half-past something’ times. </a:t>
            </a:r>
            <a:r>
              <a:rPr lang="en-GB" dirty="0" smtClean="0">
                <a:latin typeface="Comic Sans MS" panose="030F0702030302020204" pitchFamily="66" charset="0"/>
              </a:rPr>
              <a:t>You find </a:t>
            </a:r>
            <a:r>
              <a:rPr lang="en-GB" dirty="0">
                <a:latin typeface="Comic Sans MS" panose="030F0702030302020204" pitchFamily="66" charset="0"/>
              </a:rPr>
              <a:t>out the ‘something’ by looking at the hour </a:t>
            </a:r>
            <a:r>
              <a:rPr lang="en-GB" dirty="0" smtClean="0">
                <a:latin typeface="Comic Sans MS" panose="030F0702030302020204" pitchFamily="66" charset="0"/>
              </a:rPr>
              <a:t>hand (the short hand) – </a:t>
            </a:r>
            <a:r>
              <a:rPr lang="en-GB" dirty="0">
                <a:latin typeface="Comic Sans MS" panose="030F0702030302020204" pitchFamily="66" charset="0"/>
              </a:rPr>
              <a:t>the time is half past the hour that the hour hand has just passed. </a:t>
            </a:r>
            <a:endParaRPr lang="en-GB" dirty="0" smtClean="0"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endParaRPr lang="en-GB" dirty="0"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n-GB" dirty="0" smtClean="0">
                <a:latin typeface="Comic Sans MS" panose="030F0702030302020204" pitchFamily="66" charset="0"/>
              </a:rPr>
              <a:t>You </a:t>
            </a:r>
            <a:r>
              <a:rPr lang="en-GB" dirty="0">
                <a:latin typeface="Comic Sans MS" panose="030F0702030302020204" pitchFamily="66" charset="0"/>
              </a:rPr>
              <a:t>also need to know </a:t>
            </a:r>
            <a:r>
              <a:rPr lang="en-GB" dirty="0" smtClean="0">
                <a:latin typeface="Comic Sans MS" panose="030F0702030302020204" pitchFamily="66" charset="0"/>
              </a:rPr>
              <a:t>that the hands turn clockwise.</a:t>
            </a:r>
            <a:endParaRPr lang="en-GB" dirty="0"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endParaRPr lang="en-GB" sz="1600" dirty="0"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9754" y="2490483"/>
            <a:ext cx="4923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TIME LESSON FOUR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6" name="Picture 5" descr="Alarm &lt;strong&gt;Clock&lt;/strong&gt; PNG Transparent Images | PNG All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936" y="266362"/>
            <a:ext cx="2804166" cy="31577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9754" y="215946"/>
            <a:ext cx="2812300" cy="2195906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53546" y="24904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1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2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6754" y="545637"/>
            <a:ext cx="51337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Have a look at this video as it will </a:t>
            </a:r>
            <a:r>
              <a:rPr lang="en-GB" sz="2400" dirty="0" smtClean="0">
                <a:latin typeface="Comic Sans MS" panose="030F0702030302020204" pitchFamily="66" charset="0"/>
              </a:rPr>
              <a:t>help you</a:t>
            </a:r>
            <a:r>
              <a:rPr lang="en-GB" sz="2400" dirty="0"/>
              <a:t>: </a:t>
            </a:r>
            <a:r>
              <a:rPr lang="en-GB" sz="2400" dirty="0">
                <a:hlinkClick r:id="rId4"/>
              </a:rPr>
              <a:t>https://</a:t>
            </a:r>
            <a:r>
              <a:rPr lang="en-GB" sz="2400" dirty="0" smtClean="0">
                <a:hlinkClick r:id="rId4"/>
              </a:rPr>
              <a:t>www.youtube.com/watch?v=lZVy5d7JAiU</a:t>
            </a:r>
            <a:endParaRPr lang="en-GB" sz="2400" dirty="0" smtClean="0"/>
          </a:p>
          <a:p>
            <a:r>
              <a:rPr lang="en-GB" sz="2400" dirty="0" smtClean="0"/>
              <a:t>Remember sometimes we say half past six or sometimes we say 6.30.</a:t>
            </a:r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4777" y="249405"/>
            <a:ext cx="5394959" cy="64462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0115" y="4203554"/>
            <a:ext cx="42454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 smtClean="0">
                <a:latin typeface="Comic Sans MS" panose="030F0702030302020204" pitchFamily="66" charset="0"/>
              </a:rPr>
              <a:t>You could use your ‘make your own clock’ to help you so you could have lots of fun moving the hands to ‘o’clock’ and half past – maybe you could test your grown ups!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050868" y="2845499"/>
            <a:ext cx="3644537" cy="125403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This information might help you:</a:t>
            </a:r>
            <a:endParaRPr lang="en-GB" dirty="0"/>
          </a:p>
        </p:txBody>
      </p:sp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88245" y="24366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09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1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9960" y="0"/>
            <a:ext cx="9749247" cy="692332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n-GB" sz="1400" dirty="0" smtClean="0">
                <a:latin typeface="Comic Sans MS" panose="030F0702030302020204" pitchFamily="66" charset="0"/>
              </a:rPr>
              <a:t>Can you try and match and draw these times to half an </a:t>
            </a:r>
            <a:r>
              <a:rPr lang="en-GB" sz="1400" dirty="0" smtClean="0">
                <a:latin typeface="Comic Sans MS" panose="030F0702030302020204" pitchFamily="66" charset="0"/>
              </a:rPr>
              <a:t>hour?  Or make them </a:t>
            </a:r>
            <a:r>
              <a:rPr lang="en-GB" sz="1400" dirty="0" smtClean="0">
                <a:latin typeface="Comic Sans MS" panose="030F0702030302020204" pitchFamily="66" charset="0"/>
              </a:rPr>
              <a:t>on your own clock. </a:t>
            </a:r>
            <a:r>
              <a:rPr lang="en-GB" sz="1400" dirty="0" smtClean="0">
                <a:latin typeface="Comic Sans MS" panose="030F0702030302020204" pitchFamily="66" charset="0"/>
              </a:rPr>
              <a:t>Remember that the hour hand is the short hand which will be half way between an hour and the minute hand is longer and will point down to the number 6 because it’s half way around the clock.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27" y="1217975"/>
            <a:ext cx="4930049" cy="5640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7100" y="1183920"/>
            <a:ext cx="4795883" cy="567408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33488" y="12179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76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9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Your Daily Challenge – Gurnard Prescho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15" y="256474"/>
            <a:ext cx="2273117" cy="199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6864" y="130628"/>
            <a:ext cx="5513908" cy="6596743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47648" y="1524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39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1263</TotalTime>
  <Words>266</Words>
  <Application>Microsoft Office PowerPoint</Application>
  <PresentationFormat>Widescreen</PresentationFormat>
  <Paragraphs>13</Paragraphs>
  <Slides>5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home</cp:lastModifiedBy>
  <cp:revision>47</cp:revision>
  <dcterms:created xsi:type="dcterms:W3CDTF">2020-11-02T10:04:53Z</dcterms:created>
  <dcterms:modified xsi:type="dcterms:W3CDTF">2021-01-13T14:50:10Z</dcterms:modified>
</cp:coreProperties>
</file>